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7" r:id="rId2"/>
    <p:sldId id="259" r:id="rId3"/>
    <p:sldId id="258" r:id="rId4"/>
    <p:sldId id="264" r:id="rId5"/>
    <p:sldId id="263" r:id="rId6"/>
    <p:sldId id="260" r:id="rId7"/>
    <p:sldId id="265" r:id="rId8"/>
    <p:sldId id="266" r:id="rId9"/>
    <p:sldId id="267" r:id="rId10"/>
    <p:sldId id="268" r:id="rId11"/>
    <p:sldId id="269" r:id="rId12"/>
    <p:sldId id="276" r:id="rId13"/>
    <p:sldId id="279" r:id="rId14"/>
    <p:sldId id="280" r:id="rId15"/>
    <p:sldId id="281" r:id="rId16"/>
    <p:sldId id="278" r:id="rId17"/>
    <p:sldId id="282" r:id="rId18"/>
    <p:sldId id="277" r:id="rId19"/>
    <p:sldId id="284" r:id="rId20"/>
    <p:sldId id="285" r:id="rId21"/>
    <p:sldId id="286" r:id="rId22"/>
    <p:sldId id="287" r:id="rId23"/>
    <p:sldId id="288" r:id="rId24"/>
    <p:sldId id="289" r:id="rId25"/>
    <p:sldId id="290" r:id="rId26"/>
    <p:sldId id="291" r:id="rId27"/>
    <p:sldId id="292" r:id="rId28"/>
  </p:sldIdLst>
  <p:sldSz cx="9144000" cy="6858000" type="screen4x3"/>
  <p:notesSz cx="6858000" cy="9144000"/>
  <p:embeddedFontLst>
    <p:embeddedFont>
      <p:font typeface="Vni 14 AlexBrush"/>
      <p:regular r:id="rId30"/>
    </p:embeddedFont>
    <p:embeddedFont>
      <p:font typeface="Arial Black" pitchFamily="34" charset="0"/>
      <p:bold r:id="rId31"/>
    </p:embeddedFont>
    <p:embeddedFont>
      <p:font typeface="Calibri" pitchFamily="34" charset="0"/>
      <p:regular r:id="rId32"/>
      <p:bold r:id="rId33"/>
      <p:italic r:id="rId34"/>
      <p:boldItalic r:id="rId35"/>
    </p:embeddedFont>
    <p:embeddedFont>
      <p:font typeface="Copperplate Gothic Bold" pitchFamily="34" charset="0"/>
      <p:regular r:id="rId36"/>
    </p:embeddedFont>
    <p:embeddedFont>
      <p:font typeface="Impact" pitchFamily="34" charset="0"/>
      <p:regular r:id="rId37"/>
    </p:embeddedFont>
  </p:embeddedFontLst>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2" autoAdjust="0"/>
    <p:restoredTop sz="94660"/>
  </p:normalViewPr>
  <p:slideViewPr>
    <p:cSldViewPr>
      <p:cViewPr>
        <p:scale>
          <a:sx n="76" d="100"/>
          <a:sy n="76" d="100"/>
        </p:scale>
        <p:origin x="-1218" y="12"/>
      </p:cViewPr>
      <p:guideLst>
        <p:guide orient="horz" pos="2118"/>
        <p:guide pos="292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5DDFB42-7EBA-47A5-B87C-8FC16BA3737B}" type="doc">
      <dgm:prSet loTypeId="urn:microsoft.com/office/officeart/2005/8/layout/hierarchy2#1" loCatId="hierarchy" qsTypeId="urn:microsoft.com/office/officeart/2005/8/quickstyle/3d2#1" qsCatId="3D" csTypeId="urn:microsoft.com/office/officeart/2005/8/colors/colorful1#1" csCatId="colorful" phldr="1"/>
      <dgm:spPr/>
      <dgm:t>
        <a:bodyPr/>
        <a:lstStyle/>
        <a:p>
          <a:endParaRPr lang="en-US"/>
        </a:p>
      </dgm:t>
    </dgm:pt>
    <dgm:pt modelId="{43F62167-25C3-45CF-A9D7-3BC6576692B3}">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cap="none" spc="50" dirty="0" smtClean="0">
              <a:ln w="11430"/>
              <a:solidFill>
                <a:srgbClr val="FFFF00"/>
              </a:solidFill>
              <a:effectLst>
                <a:outerShdw blurRad="76200" dist="50800" dir="5400000" algn="tl" rotWithShape="0">
                  <a:srgbClr val="000000">
                    <a:alpha val="65000"/>
                  </a:srgbClr>
                </a:outerShdw>
              </a:effectLst>
            </a:rPr>
            <a:t>1000 gam </a:t>
          </a:r>
          <a:r>
            <a:rPr lang="en-US" sz="2800" b="1" cap="none" spc="50" dirty="0" err="1" smtClean="0">
              <a:ln w="11430"/>
              <a:solidFill>
                <a:srgbClr val="FFFF00"/>
              </a:solidFill>
              <a:effectLst>
                <a:outerShdw blurRad="76200" dist="50800" dir="5400000" algn="tl" rotWithShape="0">
                  <a:srgbClr val="000000">
                    <a:alpha val="65000"/>
                  </a:srgbClr>
                </a:outerShdw>
              </a:effectLst>
            </a:rPr>
            <a:t>nước</a:t>
          </a:r>
          <a:endParaRPr lang="en-US" sz="2800" b="1" cap="none" spc="50" dirty="0" smtClean="0">
            <a:ln w="11430"/>
            <a:solidFill>
              <a:srgbClr val="FFFF00"/>
            </a:solidFill>
            <a:effectLst>
              <a:outerShdw blurRad="76200" dist="50800" dir="5400000" algn="tl" rotWithShape="0">
                <a:srgbClr val="000000">
                  <a:alpha val="65000"/>
                </a:srgbClr>
              </a:outerShdw>
            </a:effectLst>
          </a:endParaRPr>
        </a:p>
        <a:p>
          <a:r>
            <a:rPr lang="en-US" sz="2800" b="1" cap="none" spc="50" dirty="0" err="1" smtClean="0">
              <a:ln w="11430"/>
              <a:solidFill>
                <a:srgbClr val="FFFF00"/>
              </a:solidFill>
              <a:effectLst>
                <a:outerShdw blurRad="76200" dist="50800" dir="5400000" algn="tl" rotWithShape="0">
                  <a:srgbClr val="000000">
                    <a:alpha val="65000"/>
                  </a:srgbClr>
                </a:outerShdw>
              </a:effectLst>
            </a:rPr>
            <a:t>hấp</a:t>
          </a:r>
          <a:r>
            <a:rPr lang="en-US" sz="2800" b="1" cap="none" spc="50" dirty="0" smtClean="0">
              <a:ln w="11430"/>
              <a:solidFill>
                <a:srgbClr val="FFFF00"/>
              </a:solidFill>
              <a:effectLst>
                <a:outerShdw blurRad="76200" dist="50800" dir="5400000" algn="tl" rotWithShape="0">
                  <a:srgbClr val="000000">
                    <a:alpha val="65000"/>
                  </a:srgbClr>
                </a:outerShdw>
              </a:effectLst>
            </a:rPr>
            <a:t> </a:t>
          </a:r>
          <a:r>
            <a:rPr lang="en-US" sz="2800" b="1" cap="none" spc="50" dirty="0" err="1" smtClean="0">
              <a:ln w="11430"/>
              <a:solidFill>
                <a:srgbClr val="FFFF00"/>
              </a:solidFill>
              <a:effectLst>
                <a:outerShdw blurRad="76200" dist="50800" dir="5400000" algn="tl" rotWithShape="0">
                  <a:srgbClr val="000000">
                    <a:alpha val="65000"/>
                  </a:srgbClr>
                </a:outerShdw>
              </a:effectLst>
            </a:rPr>
            <a:t>thụ</a:t>
          </a:r>
          <a:endParaRPr lang="en-US" sz="2800" b="1" cap="none" spc="50" dirty="0">
            <a:ln w="11430"/>
            <a:solidFill>
              <a:srgbClr val="FFFF00"/>
            </a:solidFill>
            <a:effectLst>
              <a:outerShdw blurRad="76200" dist="50800" dir="5400000" algn="tl" rotWithShape="0">
                <a:srgbClr val="000000">
                  <a:alpha val="65000"/>
                </a:srgbClr>
              </a:outerShdw>
            </a:effectLst>
          </a:endParaRPr>
        </a:p>
      </dgm:t>
    </dgm:pt>
    <dgm:pt modelId="{3DE0FE4F-228D-490D-91CF-A1B1386EAB84}" type="parTrans" cxnId="{B92263C0-BE37-4E6F-B18F-3F5AFA9E7C2F}">
      <dgm:prSet/>
      <dgm:spPr/>
      <dgm:t>
        <a:bodyPr/>
        <a:lstStyle/>
        <a:p>
          <a:endParaRPr lang="en-US"/>
        </a:p>
      </dgm:t>
    </dgm:pt>
    <dgm:pt modelId="{2812E27B-D52D-4AFA-B881-C6ABC63198E7}" type="sibTrans" cxnId="{B92263C0-BE37-4E6F-B18F-3F5AFA9E7C2F}">
      <dgm:prSet/>
      <dgm:spPr/>
      <dgm:t>
        <a:bodyPr/>
        <a:lstStyle/>
        <a:p>
          <a:endParaRPr lang="en-US"/>
        </a:p>
      </dgm:t>
    </dgm:pt>
    <dgm:pt modelId="{92209CB6-2692-42FF-8AE6-4749D7974A5A}">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solidFill>
                <a:srgbClr val="00B0F0"/>
              </a:solidFill>
              <a:effectLst>
                <a:outerShdw blurRad="76200" dist="50800" dir="5400000" algn="tl" rotWithShape="0">
                  <a:srgbClr val="000000">
                    <a:alpha val="65000"/>
                  </a:srgbClr>
                </a:outerShdw>
              </a:effectLst>
            </a:rPr>
            <a:t>990 gam</a:t>
          </a:r>
        </a:p>
        <a:p>
          <a:r>
            <a:rPr lang="en-US" b="1" cap="none" spc="50" dirty="0" smtClean="0">
              <a:ln w="11430"/>
              <a:solidFill>
                <a:srgbClr val="00B0F0"/>
              </a:solidFill>
              <a:effectLst>
                <a:outerShdw blurRad="76200" dist="50800" dir="5400000" algn="tl" rotWithShape="0">
                  <a:srgbClr val="000000">
                    <a:alpha val="65000"/>
                  </a:srgbClr>
                </a:outerShdw>
              </a:effectLst>
            </a:rPr>
            <a:t>bay </a:t>
          </a:r>
          <a:r>
            <a:rPr lang="en-US" b="1" cap="none" spc="50" dirty="0" err="1" smtClean="0">
              <a:ln w="11430"/>
              <a:solidFill>
                <a:srgbClr val="00B0F0"/>
              </a:solidFill>
              <a:effectLst>
                <a:outerShdw blurRad="76200" dist="50800" dir="5400000" algn="tl" rotWithShape="0">
                  <a:srgbClr val="000000">
                    <a:alpha val="65000"/>
                  </a:srgbClr>
                </a:outerShdw>
              </a:effectLst>
            </a:rPr>
            <a:t>hơi</a:t>
          </a:r>
          <a:endParaRPr lang="en-US" b="1" cap="none" spc="50" dirty="0">
            <a:ln w="11430"/>
            <a:solidFill>
              <a:srgbClr val="00B0F0"/>
            </a:solidFill>
            <a:effectLst>
              <a:outerShdw blurRad="76200" dist="50800" dir="5400000" algn="tl" rotWithShape="0">
                <a:srgbClr val="000000">
                  <a:alpha val="65000"/>
                </a:srgbClr>
              </a:outerShdw>
            </a:effectLst>
          </a:endParaRPr>
        </a:p>
      </dgm:t>
    </dgm:pt>
    <dgm:pt modelId="{8828C683-7FF8-426B-B469-7F40A32FF4EC}" type="parTrans" cxnId="{C3870D72-32D9-4C28-A31A-77CB1AA06E37}">
      <dgm:prSet/>
      <dgm:spPr/>
      <dgm:t>
        <a:bodyPr/>
        <a:lstStyle/>
        <a:p>
          <a:endParaRPr lang="en-US"/>
        </a:p>
      </dgm:t>
    </dgm:pt>
    <dgm:pt modelId="{5A1FE5E3-89C2-44C2-96C8-2D4C868D70C1}" type="sibTrans" cxnId="{C3870D72-32D9-4C28-A31A-77CB1AA06E37}">
      <dgm:prSet/>
      <dgm:spPr/>
      <dgm:t>
        <a:bodyPr/>
        <a:lstStyle/>
        <a:p>
          <a:endParaRPr lang="en-US"/>
        </a:p>
      </dgm:t>
    </dgm:pt>
    <dgm:pt modelId="{0DDF44BA-C0CA-4E09-BFAF-77862056E757}">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solidFill>
                <a:srgbClr val="00B0F0"/>
              </a:solidFill>
              <a:effectLst>
                <a:outerShdw blurRad="76200" dist="50800" dir="5400000" algn="tl" rotWithShape="0">
                  <a:srgbClr val="000000">
                    <a:alpha val="65000"/>
                  </a:srgbClr>
                </a:outerShdw>
              </a:effectLst>
            </a:rPr>
            <a:t>10 gam</a:t>
          </a:r>
        </a:p>
        <a:p>
          <a:r>
            <a:rPr lang="en-US" b="1" cap="none" spc="50" dirty="0" err="1" smtClean="0">
              <a:ln w="11430"/>
              <a:solidFill>
                <a:srgbClr val="00B0F0"/>
              </a:solidFill>
              <a:effectLst>
                <a:outerShdw blurRad="76200" dist="50800" dir="5400000" algn="tl" rotWithShape="0">
                  <a:srgbClr val="000000">
                    <a:alpha val="65000"/>
                  </a:srgbClr>
                </a:outerShdw>
              </a:effectLst>
            </a:rPr>
            <a:t>nước</a:t>
          </a:r>
          <a:r>
            <a:rPr lang="en-US" b="1" cap="none" spc="50" dirty="0" smtClean="0">
              <a:ln w="11430"/>
              <a:solidFill>
                <a:srgbClr val="00B0F0"/>
              </a:solidFill>
              <a:effectLst>
                <a:outerShdw blurRad="76200" dist="50800" dir="5400000" algn="tl" rotWithShape="0">
                  <a:srgbClr val="000000">
                    <a:alpha val="65000"/>
                  </a:srgbClr>
                </a:outerShdw>
              </a:effectLst>
            </a:rPr>
            <a:t> </a:t>
          </a:r>
          <a:r>
            <a:rPr lang="en-US" b="1" cap="none" spc="50" dirty="0" err="1" smtClean="0">
              <a:ln w="11430"/>
              <a:solidFill>
                <a:srgbClr val="00B0F0"/>
              </a:solidFill>
              <a:effectLst>
                <a:outerShdw blurRad="76200" dist="50800" dir="5400000" algn="tl" rotWithShape="0">
                  <a:srgbClr val="000000">
                    <a:alpha val="65000"/>
                  </a:srgbClr>
                </a:outerShdw>
              </a:effectLst>
            </a:rPr>
            <a:t>giữ</a:t>
          </a:r>
          <a:r>
            <a:rPr lang="en-US" b="1" cap="none" spc="50" dirty="0" smtClean="0">
              <a:ln w="11430"/>
              <a:solidFill>
                <a:srgbClr val="00B0F0"/>
              </a:solidFill>
              <a:effectLst>
                <a:outerShdw blurRad="76200" dist="50800" dir="5400000" algn="tl" rotWithShape="0">
                  <a:srgbClr val="000000">
                    <a:alpha val="65000"/>
                  </a:srgbClr>
                </a:outerShdw>
              </a:effectLst>
            </a:rPr>
            <a:t> </a:t>
          </a:r>
          <a:r>
            <a:rPr lang="en-US" b="1" cap="none" spc="50" dirty="0" err="1" smtClean="0">
              <a:ln w="11430"/>
              <a:solidFill>
                <a:srgbClr val="00B0F0"/>
              </a:solidFill>
              <a:effectLst>
                <a:outerShdw blurRad="76200" dist="50800" dir="5400000" algn="tl" rotWithShape="0">
                  <a:srgbClr val="000000">
                    <a:alpha val="65000"/>
                  </a:srgbClr>
                </a:outerShdw>
              </a:effectLst>
            </a:rPr>
            <a:t>lại</a:t>
          </a:r>
          <a:endParaRPr lang="en-US" b="1" cap="none" spc="50" dirty="0">
            <a:ln w="11430"/>
            <a:solidFill>
              <a:srgbClr val="00B0F0"/>
            </a:solidFill>
            <a:effectLst>
              <a:outerShdw blurRad="76200" dist="50800" dir="5400000" algn="tl" rotWithShape="0">
                <a:srgbClr val="000000">
                  <a:alpha val="65000"/>
                </a:srgbClr>
              </a:outerShdw>
            </a:effectLst>
          </a:endParaRPr>
        </a:p>
      </dgm:t>
    </dgm:pt>
    <dgm:pt modelId="{CEFFE386-942E-4527-AF53-F4EE66296ABE}" type="parTrans" cxnId="{17148CCD-623C-4224-A65A-3EB9B177A88E}">
      <dgm:prSet/>
      <dgm:spPr/>
      <dgm:t>
        <a:bodyPr/>
        <a:lstStyle/>
        <a:p>
          <a:endParaRPr lang="en-US"/>
        </a:p>
      </dgm:t>
    </dgm:pt>
    <dgm:pt modelId="{5FDF6B5D-AEE9-4C77-9A9F-D642651EC81A}" type="sibTrans" cxnId="{17148CCD-623C-4224-A65A-3EB9B177A88E}">
      <dgm:prSet/>
      <dgm:spPr/>
      <dgm:t>
        <a:bodyPr/>
        <a:lstStyle/>
        <a:p>
          <a:endParaRPr lang="en-US"/>
        </a:p>
      </dgm:t>
    </dgm:pt>
    <dgm:pt modelId="{D4D04331-AEDF-4CF7-A095-A88B559EEECF}">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solidFill>
                <a:srgbClr val="FF0000"/>
              </a:solidFill>
              <a:effectLst>
                <a:outerShdw blurRad="76200" dist="50800" dir="5400000" algn="tl" rotWithShape="0">
                  <a:srgbClr val="000000">
                    <a:alpha val="65000"/>
                  </a:srgbClr>
                </a:outerShdw>
              </a:effectLst>
            </a:rPr>
            <a:t>1-2 gam </a:t>
          </a:r>
          <a:r>
            <a:rPr lang="en-US" b="1" cap="none" spc="50" dirty="0" err="1" smtClean="0">
              <a:ln w="11430"/>
              <a:solidFill>
                <a:srgbClr val="FF0000"/>
              </a:solidFill>
              <a:effectLst>
                <a:outerShdw blurRad="76200" dist="50800" dir="5400000" algn="tl" rotWithShape="0">
                  <a:srgbClr val="000000">
                    <a:alpha val="65000"/>
                  </a:srgbClr>
                </a:outerShdw>
              </a:effectLst>
            </a:rPr>
            <a:t>nước</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tham</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gia</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tạo</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chất</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khô</a:t>
          </a:r>
          <a:endParaRPr lang="en-US" b="1" cap="none" spc="50" dirty="0">
            <a:ln w="11430"/>
            <a:solidFill>
              <a:srgbClr val="FF0000"/>
            </a:solidFill>
            <a:effectLst>
              <a:outerShdw blurRad="76200" dist="50800" dir="5400000" algn="tl" rotWithShape="0">
                <a:srgbClr val="000000">
                  <a:alpha val="65000"/>
                </a:srgbClr>
              </a:outerShdw>
            </a:effectLst>
          </a:endParaRPr>
        </a:p>
      </dgm:t>
    </dgm:pt>
    <dgm:pt modelId="{7140E2C8-7824-4B57-A5E0-B9935D7277DB}" type="parTrans" cxnId="{C56E276D-8F85-4173-9EBC-7A2E2C3C6651}">
      <dgm:prSet/>
      <dgm:spPr/>
      <dgm:t>
        <a:bodyPr/>
        <a:lstStyle/>
        <a:p>
          <a:endParaRPr lang="en-US"/>
        </a:p>
      </dgm:t>
    </dgm:pt>
    <dgm:pt modelId="{A12C790A-E965-4DE6-8278-0024C3C1F454}" type="sibTrans" cxnId="{C56E276D-8F85-4173-9EBC-7A2E2C3C6651}">
      <dgm:prSet/>
      <dgm:spPr/>
      <dgm:t>
        <a:bodyPr/>
        <a:lstStyle/>
        <a:p>
          <a:endParaRPr lang="en-US"/>
        </a:p>
      </dgm:t>
    </dgm:pt>
    <dgm:pt modelId="{0FF0A921-C381-4052-8D96-20F3494E6148}">
      <dgm:prSe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cap="none" spc="50" dirty="0" smtClean="0">
              <a:ln w="11430"/>
              <a:solidFill>
                <a:srgbClr val="FF0000"/>
              </a:solidFill>
              <a:effectLst>
                <a:outerShdw blurRad="76200" dist="50800" dir="5400000" algn="tl" rotWithShape="0">
                  <a:srgbClr val="000000">
                    <a:alpha val="65000"/>
                  </a:srgbClr>
                </a:outerShdw>
              </a:effectLst>
            </a:rPr>
            <a:t>8 – 9 gam </a:t>
          </a:r>
          <a:r>
            <a:rPr lang="en-US" b="1" cap="none" spc="50" dirty="0" err="1" smtClean="0">
              <a:ln w="11430"/>
              <a:solidFill>
                <a:srgbClr val="FF0000"/>
              </a:solidFill>
              <a:effectLst>
                <a:outerShdw blurRad="76200" dist="50800" dir="5400000" algn="tl" rotWithShape="0">
                  <a:srgbClr val="000000">
                    <a:alpha val="65000"/>
                  </a:srgbClr>
                </a:outerShdw>
              </a:effectLst>
            </a:rPr>
            <a:t>nước</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không</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tham</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gia</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tạo</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chất</a:t>
          </a:r>
          <a:r>
            <a:rPr lang="en-US" b="1" cap="none" spc="50" dirty="0" smtClean="0">
              <a:ln w="11430"/>
              <a:solidFill>
                <a:srgbClr val="FF0000"/>
              </a:solidFill>
              <a:effectLst>
                <a:outerShdw blurRad="76200" dist="50800" dir="5400000" algn="tl" rotWithShape="0">
                  <a:srgbClr val="000000">
                    <a:alpha val="65000"/>
                  </a:srgbClr>
                </a:outerShdw>
              </a:effectLst>
            </a:rPr>
            <a:t> </a:t>
          </a:r>
          <a:r>
            <a:rPr lang="en-US" b="1" cap="none" spc="50" dirty="0" err="1" smtClean="0">
              <a:ln w="11430"/>
              <a:solidFill>
                <a:srgbClr val="FF0000"/>
              </a:solidFill>
              <a:effectLst>
                <a:outerShdw blurRad="76200" dist="50800" dir="5400000" algn="tl" rotWithShape="0">
                  <a:srgbClr val="000000">
                    <a:alpha val="65000"/>
                  </a:srgbClr>
                </a:outerShdw>
              </a:effectLst>
            </a:rPr>
            <a:t>khô</a:t>
          </a:r>
          <a:endParaRPr lang="en-US" b="1" cap="none" spc="50" dirty="0">
            <a:ln w="11430"/>
            <a:solidFill>
              <a:srgbClr val="FF0000"/>
            </a:solidFill>
            <a:effectLst>
              <a:outerShdw blurRad="76200" dist="50800" dir="5400000" algn="tl" rotWithShape="0">
                <a:srgbClr val="000000">
                  <a:alpha val="65000"/>
                </a:srgbClr>
              </a:outerShdw>
            </a:effectLst>
          </a:endParaRPr>
        </a:p>
      </dgm:t>
    </dgm:pt>
    <dgm:pt modelId="{FB4B2ECB-CE3D-4AB7-9F14-40045DBC2CEC}" type="parTrans" cxnId="{F1F30BD3-E89C-45AE-B191-5A2F6D8214A3}">
      <dgm:prSet/>
      <dgm:spPr/>
      <dgm:t>
        <a:bodyPr/>
        <a:lstStyle/>
        <a:p>
          <a:endParaRPr lang="en-US"/>
        </a:p>
      </dgm:t>
    </dgm:pt>
    <dgm:pt modelId="{E6229306-3546-4843-BE63-8E982DEEE55C}" type="sibTrans" cxnId="{F1F30BD3-E89C-45AE-B191-5A2F6D8214A3}">
      <dgm:prSet/>
      <dgm:spPr/>
      <dgm:t>
        <a:bodyPr/>
        <a:lstStyle/>
        <a:p>
          <a:endParaRPr lang="en-US"/>
        </a:p>
      </dgm:t>
    </dgm:pt>
    <dgm:pt modelId="{716E0E92-E0B3-43D9-B1FD-F28C1793EE71}" type="pres">
      <dgm:prSet presAssocID="{95DDFB42-7EBA-47A5-B87C-8FC16BA3737B}" presName="diagram" presStyleCnt="0">
        <dgm:presLayoutVars>
          <dgm:chPref val="1"/>
          <dgm:dir/>
          <dgm:animOne val="branch"/>
          <dgm:animLvl val="lvl"/>
          <dgm:resizeHandles val="exact"/>
        </dgm:presLayoutVars>
      </dgm:prSet>
      <dgm:spPr/>
      <dgm:t>
        <a:bodyPr/>
        <a:lstStyle/>
        <a:p>
          <a:endParaRPr lang="en-US"/>
        </a:p>
      </dgm:t>
    </dgm:pt>
    <dgm:pt modelId="{66B31988-665A-4780-94B9-6C51967D7D34}" type="pres">
      <dgm:prSet presAssocID="{43F62167-25C3-45CF-A9D7-3BC6576692B3}" presName="root1" presStyleCnt="0"/>
      <dgm:spPr/>
    </dgm:pt>
    <dgm:pt modelId="{01F5014C-0814-4F3A-9135-B65F59D855E7}" type="pres">
      <dgm:prSet presAssocID="{43F62167-25C3-45CF-A9D7-3BC6576692B3}" presName="LevelOneTextNode" presStyleLbl="node0" presStyleIdx="0" presStyleCnt="1" custScaleX="62180" custScaleY="125999">
        <dgm:presLayoutVars>
          <dgm:chPref val="3"/>
        </dgm:presLayoutVars>
      </dgm:prSet>
      <dgm:spPr/>
      <dgm:t>
        <a:bodyPr/>
        <a:lstStyle/>
        <a:p>
          <a:endParaRPr lang="en-US"/>
        </a:p>
      </dgm:t>
    </dgm:pt>
    <dgm:pt modelId="{EAF6AAE4-5D14-4ABF-93D2-1AA11AE81B07}" type="pres">
      <dgm:prSet presAssocID="{43F62167-25C3-45CF-A9D7-3BC6576692B3}" presName="level2hierChild" presStyleCnt="0"/>
      <dgm:spPr/>
    </dgm:pt>
    <dgm:pt modelId="{2C3B273F-232E-476B-ACAF-5CA1E3F68751}" type="pres">
      <dgm:prSet presAssocID="{8828C683-7FF8-426B-B469-7F40A32FF4EC}" presName="conn2-1" presStyleLbl="parChTrans1D2" presStyleIdx="0" presStyleCnt="2"/>
      <dgm:spPr/>
      <dgm:t>
        <a:bodyPr/>
        <a:lstStyle/>
        <a:p>
          <a:endParaRPr lang="en-US"/>
        </a:p>
      </dgm:t>
    </dgm:pt>
    <dgm:pt modelId="{54EB1968-4C4C-4DD0-9F47-FAACFD9C1AEF}" type="pres">
      <dgm:prSet presAssocID="{8828C683-7FF8-426B-B469-7F40A32FF4EC}" presName="connTx" presStyleLbl="parChTrans1D2" presStyleIdx="0" presStyleCnt="2"/>
      <dgm:spPr/>
      <dgm:t>
        <a:bodyPr/>
        <a:lstStyle/>
        <a:p>
          <a:endParaRPr lang="en-US"/>
        </a:p>
      </dgm:t>
    </dgm:pt>
    <dgm:pt modelId="{BFF2C230-A976-4D8E-AE4C-5C79001010D4}" type="pres">
      <dgm:prSet presAssocID="{92209CB6-2692-42FF-8AE6-4749D7974A5A}" presName="root2" presStyleCnt="0"/>
      <dgm:spPr/>
    </dgm:pt>
    <dgm:pt modelId="{E77E07BB-ED4C-4C01-B2D5-58CF377A9427}" type="pres">
      <dgm:prSet presAssocID="{92209CB6-2692-42FF-8AE6-4749D7974A5A}" presName="LevelTwoTextNode" presStyleLbl="node2" presStyleIdx="0" presStyleCnt="2" custScaleX="81581">
        <dgm:presLayoutVars>
          <dgm:chPref val="3"/>
        </dgm:presLayoutVars>
      </dgm:prSet>
      <dgm:spPr/>
      <dgm:t>
        <a:bodyPr/>
        <a:lstStyle/>
        <a:p>
          <a:endParaRPr lang="en-US"/>
        </a:p>
      </dgm:t>
    </dgm:pt>
    <dgm:pt modelId="{8C4F75F5-0B22-466C-A0B7-007EC857254E}" type="pres">
      <dgm:prSet presAssocID="{92209CB6-2692-42FF-8AE6-4749D7974A5A}" presName="level3hierChild" presStyleCnt="0"/>
      <dgm:spPr/>
    </dgm:pt>
    <dgm:pt modelId="{A7E4148A-A562-436C-9741-4E6B9880CF31}" type="pres">
      <dgm:prSet presAssocID="{CEFFE386-942E-4527-AF53-F4EE66296ABE}" presName="conn2-1" presStyleLbl="parChTrans1D2" presStyleIdx="1" presStyleCnt="2"/>
      <dgm:spPr/>
      <dgm:t>
        <a:bodyPr/>
        <a:lstStyle/>
        <a:p>
          <a:endParaRPr lang="en-US"/>
        </a:p>
      </dgm:t>
    </dgm:pt>
    <dgm:pt modelId="{FA7AFEBE-9232-4446-B343-49C1152D3138}" type="pres">
      <dgm:prSet presAssocID="{CEFFE386-942E-4527-AF53-F4EE66296ABE}" presName="connTx" presStyleLbl="parChTrans1D2" presStyleIdx="1" presStyleCnt="2"/>
      <dgm:spPr/>
      <dgm:t>
        <a:bodyPr/>
        <a:lstStyle/>
        <a:p>
          <a:endParaRPr lang="en-US"/>
        </a:p>
      </dgm:t>
    </dgm:pt>
    <dgm:pt modelId="{47CC23FA-9265-4D42-8D93-27B6D956DE5C}" type="pres">
      <dgm:prSet presAssocID="{0DDF44BA-C0CA-4E09-BFAF-77862056E757}" presName="root2" presStyleCnt="0"/>
      <dgm:spPr/>
    </dgm:pt>
    <dgm:pt modelId="{CAFD3312-0218-4138-B1A8-E22127241E5E}" type="pres">
      <dgm:prSet presAssocID="{0DDF44BA-C0CA-4E09-BFAF-77862056E757}" presName="LevelTwoTextNode" presStyleLbl="node2" presStyleIdx="1" presStyleCnt="2" custScaleX="60494">
        <dgm:presLayoutVars>
          <dgm:chPref val="3"/>
        </dgm:presLayoutVars>
      </dgm:prSet>
      <dgm:spPr/>
      <dgm:t>
        <a:bodyPr/>
        <a:lstStyle/>
        <a:p>
          <a:endParaRPr lang="en-US"/>
        </a:p>
      </dgm:t>
    </dgm:pt>
    <dgm:pt modelId="{E52EA1A0-C529-4444-8297-529150370717}" type="pres">
      <dgm:prSet presAssocID="{0DDF44BA-C0CA-4E09-BFAF-77862056E757}" presName="level3hierChild" presStyleCnt="0"/>
      <dgm:spPr/>
    </dgm:pt>
    <dgm:pt modelId="{FC6A56EC-600B-4ECD-AEBE-8AF5B7ECA76F}" type="pres">
      <dgm:prSet presAssocID="{FB4B2ECB-CE3D-4AB7-9F14-40045DBC2CEC}" presName="conn2-1" presStyleLbl="parChTrans1D3" presStyleIdx="0" presStyleCnt="2"/>
      <dgm:spPr/>
      <dgm:t>
        <a:bodyPr/>
        <a:lstStyle/>
        <a:p>
          <a:endParaRPr lang="en-US"/>
        </a:p>
      </dgm:t>
    </dgm:pt>
    <dgm:pt modelId="{F0F818B4-0B84-49F7-84FF-07FC5C5B48DB}" type="pres">
      <dgm:prSet presAssocID="{FB4B2ECB-CE3D-4AB7-9F14-40045DBC2CEC}" presName="connTx" presStyleLbl="parChTrans1D3" presStyleIdx="0" presStyleCnt="2"/>
      <dgm:spPr/>
      <dgm:t>
        <a:bodyPr/>
        <a:lstStyle/>
        <a:p>
          <a:endParaRPr lang="en-US"/>
        </a:p>
      </dgm:t>
    </dgm:pt>
    <dgm:pt modelId="{829419C8-2888-44A5-B1F9-864DD9690D3F}" type="pres">
      <dgm:prSet presAssocID="{0FF0A921-C381-4052-8D96-20F3494E6148}" presName="root2" presStyleCnt="0"/>
      <dgm:spPr/>
    </dgm:pt>
    <dgm:pt modelId="{C893820A-4AEF-41F6-8A94-5E8DB6E881A6}" type="pres">
      <dgm:prSet presAssocID="{0FF0A921-C381-4052-8D96-20F3494E6148}" presName="LevelTwoTextNode" presStyleLbl="node3" presStyleIdx="0" presStyleCnt="2">
        <dgm:presLayoutVars>
          <dgm:chPref val="3"/>
        </dgm:presLayoutVars>
      </dgm:prSet>
      <dgm:spPr/>
      <dgm:t>
        <a:bodyPr/>
        <a:lstStyle/>
        <a:p>
          <a:endParaRPr lang="en-US"/>
        </a:p>
      </dgm:t>
    </dgm:pt>
    <dgm:pt modelId="{C7F2E51F-5EFF-4D9A-96D7-06F76A3C5199}" type="pres">
      <dgm:prSet presAssocID="{0FF0A921-C381-4052-8D96-20F3494E6148}" presName="level3hierChild" presStyleCnt="0"/>
      <dgm:spPr/>
    </dgm:pt>
    <dgm:pt modelId="{B30877BB-5555-4CCB-8649-E62160C124DB}" type="pres">
      <dgm:prSet presAssocID="{7140E2C8-7824-4B57-A5E0-B9935D7277DB}" presName="conn2-1" presStyleLbl="parChTrans1D3" presStyleIdx="1" presStyleCnt="2"/>
      <dgm:spPr/>
      <dgm:t>
        <a:bodyPr/>
        <a:lstStyle/>
        <a:p>
          <a:endParaRPr lang="en-US"/>
        </a:p>
      </dgm:t>
    </dgm:pt>
    <dgm:pt modelId="{6A2B14EF-1FF5-4A2E-80AC-9776F6737980}" type="pres">
      <dgm:prSet presAssocID="{7140E2C8-7824-4B57-A5E0-B9935D7277DB}" presName="connTx" presStyleLbl="parChTrans1D3" presStyleIdx="1" presStyleCnt="2"/>
      <dgm:spPr/>
      <dgm:t>
        <a:bodyPr/>
        <a:lstStyle/>
        <a:p>
          <a:endParaRPr lang="en-US"/>
        </a:p>
      </dgm:t>
    </dgm:pt>
    <dgm:pt modelId="{68A34C6B-6F2E-4D02-AE4A-9E78C692E947}" type="pres">
      <dgm:prSet presAssocID="{D4D04331-AEDF-4CF7-A095-A88B559EEECF}" presName="root2" presStyleCnt="0"/>
      <dgm:spPr/>
    </dgm:pt>
    <dgm:pt modelId="{8445D0BA-6050-4B4B-B19F-9F0499B859B0}" type="pres">
      <dgm:prSet presAssocID="{D4D04331-AEDF-4CF7-A095-A88B559EEECF}" presName="LevelTwoTextNode" presStyleLbl="node3" presStyleIdx="1" presStyleCnt="2">
        <dgm:presLayoutVars>
          <dgm:chPref val="3"/>
        </dgm:presLayoutVars>
      </dgm:prSet>
      <dgm:spPr/>
      <dgm:t>
        <a:bodyPr/>
        <a:lstStyle/>
        <a:p>
          <a:endParaRPr lang="en-US"/>
        </a:p>
      </dgm:t>
    </dgm:pt>
    <dgm:pt modelId="{D6E80F1A-8E62-49E0-BB75-51FCCFD8D3F4}" type="pres">
      <dgm:prSet presAssocID="{D4D04331-AEDF-4CF7-A095-A88B559EEECF}" presName="level3hierChild" presStyleCnt="0"/>
      <dgm:spPr/>
    </dgm:pt>
  </dgm:ptLst>
  <dgm:cxnLst>
    <dgm:cxn modelId="{2D68790F-4F2A-4490-9051-C3F176B04609}" type="presOf" srcId="{92209CB6-2692-42FF-8AE6-4749D7974A5A}" destId="{E77E07BB-ED4C-4C01-B2D5-58CF377A9427}" srcOrd="0" destOrd="0" presId="urn:microsoft.com/office/officeart/2005/8/layout/hierarchy2#1"/>
    <dgm:cxn modelId="{751703CF-BC24-4FAC-A6A8-A23F14CABD7E}" type="presOf" srcId="{8828C683-7FF8-426B-B469-7F40A32FF4EC}" destId="{54EB1968-4C4C-4DD0-9F47-FAACFD9C1AEF}" srcOrd="1" destOrd="0" presId="urn:microsoft.com/office/officeart/2005/8/layout/hierarchy2#1"/>
    <dgm:cxn modelId="{A3765F50-6DF5-4336-859B-9B336C96E498}" type="presOf" srcId="{43F62167-25C3-45CF-A9D7-3BC6576692B3}" destId="{01F5014C-0814-4F3A-9135-B65F59D855E7}" srcOrd="0" destOrd="0" presId="urn:microsoft.com/office/officeart/2005/8/layout/hierarchy2#1"/>
    <dgm:cxn modelId="{E54524D5-6A8E-4E30-8EAB-668EFAFBAB61}" type="presOf" srcId="{D4D04331-AEDF-4CF7-A095-A88B559EEECF}" destId="{8445D0BA-6050-4B4B-B19F-9F0499B859B0}" srcOrd="0" destOrd="0" presId="urn:microsoft.com/office/officeart/2005/8/layout/hierarchy2#1"/>
    <dgm:cxn modelId="{204AE4A4-2CEE-4024-BCCC-1BB49CCDFE38}" type="presOf" srcId="{0DDF44BA-C0CA-4E09-BFAF-77862056E757}" destId="{CAFD3312-0218-4138-B1A8-E22127241E5E}" srcOrd="0" destOrd="0" presId="urn:microsoft.com/office/officeart/2005/8/layout/hierarchy2#1"/>
    <dgm:cxn modelId="{F1F30BD3-E89C-45AE-B191-5A2F6D8214A3}" srcId="{0DDF44BA-C0CA-4E09-BFAF-77862056E757}" destId="{0FF0A921-C381-4052-8D96-20F3494E6148}" srcOrd="0" destOrd="0" parTransId="{FB4B2ECB-CE3D-4AB7-9F14-40045DBC2CEC}" sibTransId="{E6229306-3546-4843-BE63-8E982DEEE55C}"/>
    <dgm:cxn modelId="{CEAE9232-37BC-43A4-8E2A-127BE1D0A736}" type="presOf" srcId="{CEFFE386-942E-4527-AF53-F4EE66296ABE}" destId="{FA7AFEBE-9232-4446-B343-49C1152D3138}" srcOrd="1" destOrd="0" presId="urn:microsoft.com/office/officeart/2005/8/layout/hierarchy2#1"/>
    <dgm:cxn modelId="{C56E276D-8F85-4173-9EBC-7A2E2C3C6651}" srcId="{0DDF44BA-C0CA-4E09-BFAF-77862056E757}" destId="{D4D04331-AEDF-4CF7-A095-A88B559EEECF}" srcOrd="1" destOrd="0" parTransId="{7140E2C8-7824-4B57-A5E0-B9935D7277DB}" sibTransId="{A12C790A-E965-4DE6-8278-0024C3C1F454}"/>
    <dgm:cxn modelId="{C3870D72-32D9-4C28-A31A-77CB1AA06E37}" srcId="{43F62167-25C3-45CF-A9D7-3BC6576692B3}" destId="{92209CB6-2692-42FF-8AE6-4749D7974A5A}" srcOrd="0" destOrd="0" parTransId="{8828C683-7FF8-426B-B469-7F40A32FF4EC}" sibTransId="{5A1FE5E3-89C2-44C2-96C8-2D4C868D70C1}"/>
    <dgm:cxn modelId="{8110EFAC-53E4-4BB2-8476-55FAA5C26ED6}" type="presOf" srcId="{8828C683-7FF8-426B-B469-7F40A32FF4EC}" destId="{2C3B273F-232E-476B-ACAF-5CA1E3F68751}" srcOrd="0" destOrd="0" presId="urn:microsoft.com/office/officeart/2005/8/layout/hierarchy2#1"/>
    <dgm:cxn modelId="{0C277B23-C33E-4183-A955-8F8B81D48F5E}" type="presOf" srcId="{CEFFE386-942E-4527-AF53-F4EE66296ABE}" destId="{A7E4148A-A562-436C-9741-4E6B9880CF31}" srcOrd="0" destOrd="0" presId="urn:microsoft.com/office/officeart/2005/8/layout/hierarchy2#1"/>
    <dgm:cxn modelId="{8D11DB90-A24E-415E-82BE-568D9C77B3FB}" type="presOf" srcId="{FB4B2ECB-CE3D-4AB7-9F14-40045DBC2CEC}" destId="{FC6A56EC-600B-4ECD-AEBE-8AF5B7ECA76F}" srcOrd="0" destOrd="0" presId="urn:microsoft.com/office/officeart/2005/8/layout/hierarchy2#1"/>
    <dgm:cxn modelId="{D12D84BB-D880-4A38-87F6-380A090EC460}" type="presOf" srcId="{95DDFB42-7EBA-47A5-B87C-8FC16BA3737B}" destId="{716E0E92-E0B3-43D9-B1FD-F28C1793EE71}" srcOrd="0" destOrd="0" presId="urn:microsoft.com/office/officeart/2005/8/layout/hierarchy2#1"/>
    <dgm:cxn modelId="{0121CF8D-72AC-4E9D-B561-489CD848EC76}" type="presOf" srcId="{0FF0A921-C381-4052-8D96-20F3494E6148}" destId="{C893820A-4AEF-41F6-8A94-5E8DB6E881A6}" srcOrd="0" destOrd="0" presId="urn:microsoft.com/office/officeart/2005/8/layout/hierarchy2#1"/>
    <dgm:cxn modelId="{B92263C0-BE37-4E6F-B18F-3F5AFA9E7C2F}" srcId="{95DDFB42-7EBA-47A5-B87C-8FC16BA3737B}" destId="{43F62167-25C3-45CF-A9D7-3BC6576692B3}" srcOrd="0" destOrd="0" parTransId="{3DE0FE4F-228D-490D-91CF-A1B1386EAB84}" sibTransId="{2812E27B-D52D-4AFA-B881-C6ABC63198E7}"/>
    <dgm:cxn modelId="{97109D98-AFF9-4A6E-92CE-A8433EF45A58}" type="presOf" srcId="{7140E2C8-7824-4B57-A5E0-B9935D7277DB}" destId="{B30877BB-5555-4CCB-8649-E62160C124DB}" srcOrd="0" destOrd="0" presId="urn:microsoft.com/office/officeart/2005/8/layout/hierarchy2#1"/>
    <dgm:cxn modelId="{C572C855-0CAF-43A2-AB67-C94A7646CAB9}" type="presOf" srcId="{7140E2C8-7824-4B57-A5E0-B9935D7277DB}" destId="{6A2B14EF-1FF5-4A2E-80AC-9776F6737980}" srcOrd="1" destOrd="0" presId="urn:microsoft.com/office/officeart/2005/8/layout/hierarchy2#1"/>
    <dgm:cxn modelId="{FD5C873F-2ABB-43D3-8229-C371E3474223}" type="presOf" srcId="{FB4B2ECB-CE3D-4AB7-9F14-40045DBC2CEC}" destId="{F0F818B4-0B84-49F7-84FF-07FC5C5B48DB}" srcOrd="1" destOrd="0" presId="urn:microsoft.com/office/officeart/2005/8/layout/hierarchy2#1"/>
    <dgm:cxn modelId="{17148CCD-623C-4224-A65A-3EB9B177A88E}" srcId="{43F62167-25C3-45CF-A9D7-3BC6576692B3}" destId="{0DDF44BA-C0CA-4E09-BFAF-77862056E757}" srcOrd="1" destOrd="0" parTransId="{CEFFE386-942E-4527-AF53-F4EE66296ABE}" sibTransId="{5FDF6B5D-AEE9-4C77-9A9F-D642651EC81A}"/>
    <dgm:cxn modelId="{F4F989DE-B27C-40B7-BDA1-262408CAA882}" type="presParOf" srcId="{716E0E92-E0B3-43D9-B1FD-F28C1793EE71}" destId="{66B31988-665A-4780-94B9-6C51967D7D34}" srcOrd="0" destOrd="0" presId="urn:microsoft.com/office/officeart/2005/8/layout/hierarchy2#1"/>
    <dgm:cxn modelId="{C8334D8C-3C55-4CC6-9A02-2FB32AEC3C8D}" type="presParOf" srcId="{66B31988-665A-4780-94B9-6C51967D7D34}" destId="{01F5014C-0814-4F3A-9135-B65F59D855E7}" srcOrd="0" destOrd="0" presId="urn:microsoft.com/office/officeart/2005/8/layout/hierarchy2#1"/>
    <dgm:cxn modelId="{64A09B69-0287-41B3-B2B2-8815B8AB4CF0}" type="presParOf" srcId="{66B31988-665A-4780-94B9-6C51967D7D34}" destId="{EAF6AAE4-5D14-4ABF-93D2-1AA11AE81B07}" srcOrd="1" destOrd="0" presId="urn:microsoft.com/office/officeart/2005/8/layout/hierarchy2#1"/>
    <dgm:cxn modelId="{26DDBB01-3A10-43F2-B87A-DDA924CCC987}" type="presParOf" srcId="{EAF6AAE4-5D14-4ABF-93D2-1AA11AE81B07}" destId="{2C3B273F-232E-476B-ACAF-5CA1E3F68751}" srcOrd="0" destOrd="0" presId="urn:microsoft.com/office/officeart/2005/8/layout/hierarchy2#1"/>
    <dgm:cxn modelId="{3A89001A-5EC7-488B-9ED9-03C97CA43AC8}" type="presParOf" srcId="{2C3B273F-232E-476B-ACAF-5CA1E3F68751}" destId="{54EB1968-4C4C-4DD0-9F47-FAACFD9C1AEF}" srcOrd="0" destOrd="0" presId="urn:microsoft.com/office/officeart/2005/8/layout/hierarchy2#1"/>
    <dgm:cxn modelId="{18EE3760-FA2C-475F-9ED8-F0F61CE5FF8F}" type="presParOf" srcId="{EAF6AAE4-5D14-4ABF-93D2-1AA11AE81B07}" destId="{BFF2C230-A976-4D8E-AE4C-5C79001010D4}" srcOrd="1" destOrd="0" presId="urn:microsoft.com/office/officeart/2005/8/layout/hierarchy2#1"/>
    <dgm:cxn modelId="{A068BDC0-B9D3-44D2-ADA0-01D4503A13DD}" type="presParOf" srcId="{BFF2C230-A976-4D8E-AE4C-5C79001010D4}" destId="{E77E07BB-ED4C-4C01-B2D5-58CF377A9427}" srcOrd="0" destOrd="0" presId="urn:microsoft.com/office/officeart/2005/8/layout/hierarchy2#1"/>
    <dgm:cxn modelId="{440C780B-20CC-4D0C-879D-75DDD4FE6015}" type="presParOf" srcId="{BFF2C230-A976-4D8E-AE4C-5C79001010D4}" destId="{8C4F75F5-0B22-466C-A0B7-007EC857254E}" srcOrd="1" destOrd="0" presId="urn:microsoft.com/office/officeart/2005/8/layout/hierarchy2#1"/>
    <dgm:cxn modelId="{3630BB77-E203-4570-836E-CE87E104C0CD}" type="presParOf" srcId="{EAF6AAE4-5D14-4ABF-93D2-1AA11AE81B07}" destId="{A7E4148A-A562-436C-9741-4E6B9880CF31}" srcOrd="2" destOrd="0" presId="urn:microsoft.com/office/officeart/2005/8/layout/hierarchy2#1"/>
    <dgm:cxn modelId="{206C2A8E-4378-466D-B1B9-00B5C7BF05FD}" type="presParOf" srcId="{A7E4148A-A562-436C-9741-4E6B9880CF31}" destId="{FA7AFEBE-9232-4446-B343-49C1152D3138}" srcOrd="0" destOrd="0" presId="urn:microsoft.com/office/officeart/2005/8/layout/hierarchy2#1"/>
    <dgm:cxn modelId="{F7810C09-D291-40D6-8F1F-2E0B05E22995}" type="presParOf" srcId="{EAF6AAE4-5D14-4ABF-93D2-1AA11AE81B07}" destId="{47CC23FA-9265-4D42-8D93-27B6D956DE5C}" srcOrd="3" destOrd="0" presId="urn:microsoft.com/office/officeart/2005/8/layout/hierarchy2#1"/>
    <dgm:cxn modelId="{8DA04CDD-4B8C-4801-B94B-14B7C57C18ED}" type="presParOf" srcId="{47CC23FA-9265-4D42-8D93-27B6D956DE5C}" destId="{CAFD3312-0218-4138-B1A8-E22127241E5E}" srcOrd="0" destOrd="0" presId="urn:microsoft.com/office/officeart/2005/8/layout/hierarchy2#1"/>
    <dgm:cxn modelId="{D91A9E14-0EB6-4E54-B073-46FC3049273F}" type="presParOf" srcId="{47CC23FA-9265-4D42-8D93-27B6D956DE5C}" destId="{E52EA1A0-C529-4444-8297-529150370717}" srcOrd="1" destOrd="0" presId="urn:microsoft.com/office/officeart/2005/8/layout/hierarchy2#1"/>
    <dgm:cxn modelId="{7A812490-A09F-4518-BDCA-342B8677227B}" type="presParOf" srcId="{E52EA1A0-C529-4444-8297-529150370717}" destId="{FC6A56EC-600B-4ECD-AEBE-8AF5B7ECA76F}" srcOrd="0" destOrd="0" presId="urn:microsoft.com/office/officeart/2005/8/layout/hierarchy2#1"/>
    <dgm:cxn modelId="{8D3DC5E5-4178-494C-BBFE-FDB1E20A5B59}" type="presParOf" srcId="{FC6A56EC-600B-4ECD-AEBE-8AF5B7ECA76F}" destId="{F0F818B4-0B84-49F7-84FF-07FC5C5B48DB}" srcOrd="0" destOrd="0" presId="urn:microsoft.com/office/officeart/2005/8/layout/hierarchy2#1"/>
    <dgm:cxn modelId="{88D96888-1851-4DB1-B21F-9999A40357BC}" type="presParOf" srcId="{E52EA1A0-C529-4444-8297-529150370717}" destId="{829419C8-2888-44A5-B1F9-864DD9690D3F}" srcOrd="1" destOrd="0" presId="urn:microsoft.com/office/officeart/2005/8/layout/hierarchy2#1"/>
    <dgm:cxn modelId="{B6C53D9E-6837-4CF4-A815-B53403A7857B}" type="presParOf" srcId="{829419C8-2888-44A5-B1F9-864DD9690D3F}" destId="{C893820A-4AEF-41F6-8A94-5E8DB6E881A6}" srcOrd="0" destOrd="0" presId="urn:microsoft.com/office/officeart/2005/8/layout/hierarchy2#1"/>
    <dgm:cxn modelId="{532F49D9-4945-44BD-AD20-0740361B8565}" type="presParOf" srcId="{829419C8-2888-44A5-B1F9-864DD9690D3F}" destId="{C7F2E51F-5EFF-4D9A-96D7-06F76A3C5199}" srcOrd="1" destOrd="0" presId="urn:microsoft.com/office/officeart/2005/8/layout/hierarchy2#1"/>
    <dgm:cxn modelId="{BCDA4E4A-0401-41D1-8FFB-18875BB2FAD8}" type="presParOf" srcId="{E52EA1A0-C529-4444-8297-529150370717}" destId="{B30877BB-5555-4CCB-8649-E62160C124DB}" srcOrd="2" destOrd="0" presId="urn:microsoft.com/office/officeart/2005/8/layout/hierarchy2#1"/>
    <dgm:cxn modelId="{F91E5C85-303E-40D0-AFA8-F54437491244}" type="presParOf" srcId="{B30877BB-5555-4CCB-8649-E62160C124DB}" destId="{6A2B14EF-1FF5-4A2E-80AC-9776F6737980}" srcOrd="0" destOrd="0" presId="urn:microsoft.com/office/officeart/2005/8/layout/hierarchy2#1"/>
    <dgm:cxn modelId="{3758DF45-8664-4686-9003-8311F3F6B2EA}" type="presParOf" srcId="{E52EA1A0-C529-4444-8297-529150370717}" destId="{68A34C6B-6F2E-4D02-AE4A-9E78C692E947}" srcOrd="3" destOrd="0" presId="urn:microsoft.com/office/officeart/2005/8/layout/hierarchy2#1"/>
    <dgm:cxn modelId="{36571A80-5921-45ED-BEA1-D5B7F48E9411}" type="presParOf" srcId="{68A34C6B-6F2E-4D02-AE4A-9E78C692E947}" destId="{8445D0BA-6050-4B4B-B19F-9F0499B859B0}" srcOrd="0" destOrd="0" presId="urn:microsoft.com/office/officeart/2005/8/layout/hierarchy2#1"/>
    <dgm:cxn modelId="{241D9748-F1C0-48D3-8AB0-6B6E1A5455A1}" type="presParOf" srcId="{68A34C6B-6F2E-4D02-AE4A-9E78C692E947}" destId="{D6E80F1A-8E62-49E0-BB75-51FCCFD8D3F4}" srcOrd="1" destOrd="0" presId="urn:microsoft.com/office/officeart/2005/8/layout/hierarchy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5014C-0814-4F3A-9135-B65F59D855E7}">
      <dsp:nvSpPr>
        <dsp:cNvPr id="0" name=""/>
        <dsp:cNvSpPr/>
      </dsp:nvSpPr>
      <dsp:spPr>
        <a:xfrm>
          <a:off x="2278" y="1167648"/>
          <a:ext cx="1833396" cy="18575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244600">
            <a:lnSpc>
              <a:spcPct val="90000"/>
            </a:lnSpc>
            <a:spcBef>
              <a:spcPct val="0"/>
            </a:spcBef>
            <a:spcAft>
              <a:spcPct val="35000"/>
            </a:spcAft>
          </a:pPr>
          <a:r>
            <a:rPr lang="en-US" sz="2800" b="1" kern="1200" cap="none" spc="50" dirty="0" smtClean="0">
              <a:ln w="11430"/>
              <a:solidFill>
                <a:srgbClr val="FFFF00"/>
              </a:solidFill>
              <a:effectLst>
                <a:outerShdw blurRad="76200" dist="50800" dir="5400000" algn="tl" rotWithShape="0">
                  <a:srgbClr val="000000">
                    <a:alpha val="65000"/>
                  </a:srgbClr>
                </a:outerShdw>
              </a:effectLst>
            </a:rPr>
            <a:t>1000 gam </a:t>
          </a:r>
          <a:r>
            <a:rPr lang="en-US" sz="2800" b="1" kern="1200" cap="none" spc="50" dirty="0" err="1" smtClean="0">
              <a:ln w="11430"/>
              <a:solidFill>
                <a:srgbClr val="FFFF00"/>
              </a:solidFill>
              <a:effectLst>
                <a:outerShdw blurRad="76200" dist="50800" dir="5400000" algn="tl" rotWithShape="0">
                  <a:srgbClr val="000000">
                    <a:alpha val="65000"/>
                  </a:srgbClr>
                </a:outerShdw>
              </a:effectLst>
            </a:rPr>
            <a:t>nước</a:t>
          </a:r>
          <a:endParaRPr lang="en-US" sz="2800" b="1" kern="1200" cap="none" spc="50" dirty="0" smtClean="0">
            <a:ln w="11430"/>
            <a:solidFill>
              <a:srgbClr val="FFFF00"/>
            </a:solidFill>
            <a:effectLst>
              <a:outerShdw blurRad="76200" dist="50800" dir="5400000" algn="tl" rotWithShape="0">
                <a:srgbClr val="000000">
                  <a:alpha val="65000"/>
                </a:srgbClr>
              </a:outerShdw>
            </a:effectLst>
          </a:endParaRPr>
        </a:p>
        <a:p>
          <a:pPr lvl="0" algn="ctr" defTabSz="1244600">
            <a:lnSpc>
              <a:spcPct val="90000"/>
            </a:lnSpc>
            <a:spcBef>
              <a:spcPct val="0"/>
            </a:spcBef>
            <a:spcAft>
              <a:spcPct val="35000"/>
            </a:spcAft>
          </a:pPr>
          <a:r>
            <a:rPr lang="en-US" sz="2800" b="1" kern="1200" cap="none" spc="50" dirty="0" err="1" smtClean="0">
              <a:ln w="11430"/>
              <a:solidFill>
                <a:srgbClr val="FFFF00"/>
              </a:solidFill>
              <a:effectLst>
                <a:outerShdw blurRad="76200" dist="50800" dir="5400000" algn="tl" rotWithShape="0">
                  <a:srgbClr val="000000">
                    <a:alpha val="65000"/>
                  </a:srgbClr>
                </a:outerShdw>
              </a:effectLst>
            </a:rPr>
            <a:t>hấp</a:t>
          </a:r>
          <a:r>
            <a:rPr lang="en-US" sz="2800" b="1" kern="1200" cap="none" spc="50" dirty="0" smtClean="0">
              <a:ln w="11430"/>
              <a:solidFill>
                <a:srgbClr val="FFFF00"/>
              </a:solidFill>
              <a:effectLst>
                <a:outerShdw blurRad="76200" dist="50800" dir="5400000" algn="tl" rotWithShape="0">
                  <a:srgbClr val="000000">
                    <a:alpha val="65000"/>
                  </a:srgbClr>
                </a:outerShdw>
              </a:effectLst>
            </a:rPr>
            <a:t> </a:t>
          </a:r>
          <a:r>
            <a:rPr lang="en-US" sz="2800" b="1" kern="1200" cap="none" spc="50" dirty="0" err="1" smtClean="0">
              <a:ln w="11430"/>
              <a:solidFill>
                <a:srgbClr val="FFFF00"/>
              </a:solidFill>
              <a:effectLst>
                <a:outerShdw blurRad="76200" dist="50800" dir="5400000" algn="tl" rotWithShape="0">
                  <a:srgbClr val="000000">
                    <a:alpha val="65000"/>
                  </a:srgbClr>
                </a:outerShdw>
              </a:effectLst>
            </a:rPr>
            <a:t>thụ</a:t>
          </a:r>
          <a:endParaRPr lang="en-US" sz="2800" b="1" kern="1200" cap="none" spc="50" dirty="0">
            <a:ln w="11430"/>
            <a:solidFill>
              <a:srgbClr val="FFFF00"/>
            </a:solidFill>
            <a:effectLst>
              <a:outerShdw blurRad="76200" dist="50800" dir="5400000" algn="tl" rotWithShape="0">
                <a:srgbClr val="000000">
                  <a:alpha val="65000"/>
                </a:srgbClr>
              </a:outerShdw>
            </a:effectLst>
          </a:endParaRPr>
        </a:p>
      </dsp:txBody>
      <dsp:txXfrm>
        <a:off x="55976" y="1221346"/>
        <a:ext cx="1726000" cy="1750163"/>
      </dsp:txXfrm>
    </dsp:sp>
    <dsp:sp modelId="{2C3B273F-232E-476B-ACAF-5CA1E3F68751}">
      <dsp:nvSpPr>
        <dsp:cNvPr id="0" name=""/>
        <dsp:cNvSpPr/>
      </dsp:nvSpPr>
      <dsp:spPr>
        <a:xfrm rot="19457599">
          <a:off x="1699155" y="1646254"/>
          <a:ext cx="1452450" cy="52646"/>
        </a:xfrm>
        <a:custGeom>
          <a:avLst/>
          <a:gdLst/>
          <a:ahLst/>
          <a:cxnLst/>
          <a:rect l="0" t="0" r="0" b="0"/>
          <a:pathLst>
            <a:path>
              <a:moveTo>
                <a:pt x="0" y="26323"/>
              </a:moveTo>
              <a:lnTo>
                <a:pt x="1452450" y="2632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89069" y="1636266"/>
        <a:ext cx="72622" cy="72622"/>
      </dsp:txXfrm>
    </dsp:sp>
    <dsp:sp modelId="{E77E07BB-ED4C-4C01-B2D5-58CF377A9427}">
      <dsp:nvSpPr>
        <dsp:cNvPr id="0" name=""/>
        <dsp:cNvSpPr/>
      </dsp:nvSpPr>
      <dsp:spPr>
        <a:xfrm>
          <a:off x="3015086" y="511593"/>
          <a:ext cx="2405440" cy="147426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244600">
            <a:lnSpc>
              <a:spcPct val="90000"/>
            </a:lnSpc>
            <a:spcBef>
              <a:spcPct val="0"/>
            </a:spcBef>
            <a:spcAft>
              <a:spcPct val="35000"/>
            </a:spcAft>
          </a:pPr>
          <a:r>
            <a:rPr lang="en-US" sz="2800" b="1" kern="1200" cap="none" spc="50" dirty="0" smtClean="0">
              <a:ln w="11430"/>
              <a:solidFill>
                <a:srgbClr val="00B0F0"/>
              </a:solidFill>
              <a:effectLst>
                <a:outerShdw blurRad="76200" dist="50800" dir="5400000" algn="tl" rotWithShape="0">
                  <a:srgbClr val="000000">
                    <a:alpha val="65000"/>
                  </a:srgbClr>
                </a:outerShdw>
              </a:effectLst>
            </a:rPr>
            <a:t>990 gam</a:t>
          </a:r>
        </a:p>
        <a:p>
          <a:pPr lvl="0" algn="ctr" defTabSz="1244600">
            <a:lnSpc>
              <a:spcPct val="90000"/>
            </a:lnSpc>
            <a:spcBef>
              <a:spcPct val="0"/>
            </a:spcBef>
            <a:spcAft>
              <a:spcPct val="35000"/>
            </a:spcAft>
          </a:pPr>
          <a:r>
            <a:rPr lang="en-US" sz="2800" b="1" kern="1200" cap="none" spc="50" dirty="0" smtClean="0">
              <a:ln w="11430"/>
              <a:solidFill>
                <a:srgbClr val="00B0F0"/>
              </a:solidFill>
              <a:effectLst>
                <a:outerShdw blurRad="76200" dist="50800" dir="5400000" algn="tl" rotWithShape="0">
                  <a:srgbClr val="000000">
                    <a:alpha val="65000"/>
                  </a:srgbClr>
                </a:outerShdw>
              </a:effectLst>
            </a:rPr>
            <a:t>bay </a:t>
          </a:r>
          <a:r>
            <a:rPr lang="en-US" sz="2800" b="1" kern="1200" cap="none" spc="50" dirty="0" err="1" smtClean="0">
              <a:ln w="11430"/>
              <a:solidFill>
                <a:srgbClr val="00B0F0"/>
              </a:solidFill>
              <a:effectLst>
                <a:outerShdw blurRad="76200" dist="50800" dir="5400000" algn="tl" rotWithShape="0">
                  <a:srgbClr val="000000">
                    <a:alpha val="65000"/>
                  </a:srgbClr>
                </a:outerShdw>
              </a:effectLst>
            </a:rPr>
            <a:t>hơi</a:t>
          </a:r>
          <a:endParaRPr lang="en-US" sz="2800" b="1" kern="1200" cap="none" spc="50" dirty="0">
            <a:ln w="11430"/>
            <a:solidFill>
              <a:srgbClr val="00B0F0"/>
            </a:solidFill>
            <a:effectLst>
              <a:outerShdw blurRad="76200" dist="50800" dir="5400000" algn="tl" rotWithShape="0">
                <a:srgbClr val="000000">
                  <a:alpha val="65000"/>
                </a:srgbClr>
              </a:outerShdw>
            </a:effectLst>
          </a:endParaRPr>
        </a:p>
      </dsp:txBody>
      <dsp:txXfrm>
        <a:off x="3058266" y="554773"/>
        <a:ext cx="2319080" cy="1387905"/>
      </dsp:txXfrm>
    </dsp:sp>
    <dsp:sp modelId="{A7E4148A-A562-436C-9741-4E6B9880CF31}">
      <dsp:nvSpPr>
        <dsp:cNvPr id="0" name=""/>
        <dsp:cNvSpPr/>
      </dsp:nvSpPr>
      <dsp:spPr>
        <a:xfrm rot="2142401">
          <a:off x="1699155" y="2493956"/>
          <a:ext cx="1452450" cy="52646"/>
        </a:xfrm>
        <a:custGeom>
          <a:avLst/>
          <a:gdLst/>
          <a:ahLst/>
          <a:cxnLst/>
          <a:rect l="0" t="0" r="0" b="0"/>
          <a:pathLst>
            <a:path>
              <a:moveTo>
                <a:pt x="0" y="26323"/>
              </a:moveTo>
              <a:lnTo>
                <a:pt x="1452450" y="2632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89069" y="2483968"/>
        <a:ext cx="72622" cy="72622"/>
      </dsp:txXfrm>
    </dsp:sp>
    <dsp:sp modelId="{CAFD3312-0218-4138-B1A8-E22127241E5E}">
      <dsp:nvSpPr>
        <dsp:cNvPr id="0" name=""/>
        <dsp:cNvSpPr/>
      </dsp:nvSpPr>
      <dsp:spPr>
        <a:xfrm>
          <a:off x="3015086" y="2206998"/>
          <a:ext cx="1783684" cy="147426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244600">
            <a:lnSpc>
              <a:spcPct val="90000"/>
            </a:lnSpc>
            <a:spcBef>
              <a:spcPct val="0"/>
            </a:spcBef>
            <a:spcAft>
              <a:spcPct val="35000"/>
            </a:spcAft>
          </a:pPr>
          <a:r>
            <a:rPr lang="en-US" sz="2800" b="1" kern="1200" cap="none" spc="50" dirty="0" smtClean="0">
              <a:ln w="11430"/>
              <a:solidFill>
                <a:srgbClr val="00B0F0"/>
              </a:solidFill>
              <a:effectLst>
                <a:outerShdw blurRad="76200" dist="50800" dir="5400000" algn="tl" rotWithShape="0">
                  <a:srgbClr val="000000">
                    <a:alpha val="65000"/>
                  </a:srgbClr>
                </a:outerShdw>
              </a:effectLst>
            </a:rPr>
            <a:t>10 gam</a:t>
          </a:r>
        </a:p>
        <a:p>
          <a:pPr lvl="0" algn="ctr" defTabSz="1244600">
            <a:lnSpc>
              <a:spcPct val="90000"/>
            </a:lnSpc>
            <a:spcBef>
              <a:spcPct val="0"/>
            </a:spcBef>
            <a:spcAft>
              <a:spcPct val="35000"/>
            </a:spcAft>
          </a:pPr>
          <a:r>
            <a:rPr lang="en-US" sz="2800" b="1" kern="1200" cap="none" spc="50" dirty="0" err="1" smtClean="0">
              <a:ln w="11430"/>
              <a:solidFill>
                <a:srgbClr val="00B0F0"/>
              </a:solidFill>
              <a:effectLst>
                <a:outerShdw blurRad="76200" dist="50800" dir="5400000" algn="tl" rotWithShape="0">
                  <a:srgbClr val="000000">
                    <a:alpha val="65000"/>
                  </a:srgbClr>
                </a:outerShdw>
              </a:effectLst>
            </a:rPr>
            <a:t>nước</a:t>
          </a:r>
          <a:r>
            <a:rPr lang="en-US" sz="2800" b="1" kern="1200" cap="none" spc="50" dirty="0" smtClean="0">
              <a:ln w="11430"/>
              <a:solidFill>
                <a:srgbClr val="00B0F0"/>
              </a:solidFill>
              <a:effectLst>
                <a:outerShdw blurRad="76200" dist="50800" dir="5400000" algn="tl" rotWithShape="0">
                  <a:srgbClr val="000000">
                    <a:alpha val="65000"/>
                  </a:srgbClr>
                </a:outerShdw>
              </a:effectLst>
            </a:rPr>
            <a:t> </a:t>
          </a:r>
          <a:r>
            <a:rPr lang="en-US" sz="2800" b="1" kern="1200" cap="none" spc="50" dirty="0" err="1" smtClean="0">
              <a:ln w="11430"/>
              <a:solidFill>
                <a:srgbClr val="00B0F0"/>
              </a:solidFill>
              <a:effectLst>
                <a:outerShdw blurRad="76200" dist="50800" dir="5400000" algn="tl" rotWithShape="0">
                  <a:srgbClr val="000000">
                    <a:alpha val="65000"/>
                  </a:srgbClr>
                </a:outerShdw>
              </a:effectLst>
            </a:rPr>
            <a:t>giữ</a:t>
          </a:r>
          <a:r>
            <a:rPr lang="en-US" sz="2800" b="1" kern="1200" cap="none" spc="50" dirty="0" smtClean="0">
              <a:ln w="11430"/>
              <a:solidFill>
                <a:srgbClr val="00B0F0"/>
              </a:solidFill>
              <a:effectLst>
                <a:outerShdw blurRad="76200" dist="50800" dir="5400000" algn="tl" rotWithShape="0">
                  <a:srgbClr val="000000">
                    <a:alpha val="65000"/>
                  </a:srgbClr>
                </a:outerShdw>
              </a:effectLst>
            </a:rPr>
            <a:t> </a:t>
          </a:r>
          <a:r>
            <a:rPr lang="en-US" sz="2800" b="1" kern="1200" cap="none" spc="50" dirty="0" err="1" smtClean="0">
              <a:ln w="11430"/>
              <a:solidFill>
                <a:srgbClr val="00B0F0"/>
              </a:solidFill>
              <a:effectLst>
                <a:outerShdw blurRad="76200" dist="50800" dir="5400000" algn="tl" rotWithShape="0">
                  <a:srgbClr val="000000">
                    <a:alpha val="65000"/>
                  </a:srgbClr>
                </a:outerShdw>
              </a:effectLst>
            </a:rPr>
            <a:t>lại</a:t>
          </a:r>
          <a:endParaRPr lang="en-US" sz="2800" b="1" kern="1200" cap="none" spc="50" dirty="0">
            <a:ln w="11430"/>
            <a:solidFill>
              <a:srgbClr val="00B0F0"/>
            </a:solidFill>
            <a:effectLst>
              <a:outerShdw blurRad="76200" dist="50800" dir="5400000" algn="tl" rotWithShape="0">
                <a:srgbClr val="000000">
                  <a:alpha val="65000"/>
                </a:srgbClr>
              </a:outerShdw>
            </a:effectLst>
          </a:endParaRPr>
        </a:p>
      </dsp:txBody>
      <dsp:txXfrm>
        <a:off x="3058266" y="2250178"/>
        <a:ext cx="1697324" cy="1387905"/>
      </dsp:txXfrm>
    </dsp:sp>
    <dsp:sp modelId="{FC6A56EC-600B-4ECD-AEBE-8AF5B7ECA76F}">
      <dsp:nvSpPr>
        <dsp:cNvPr id="0" name=""/>
        <dsp:cNvSpPr/>
      </dsp:nvSpPr>
      <dsp:spPr>
        <a:xfrm rot="19457599">
          <a:off x="4662251" y="2493956"/>
          <a:ext cx="1452450" cy="52646"/>
        </a:xfrm>
        <a:custGeom>
          <a:avLst/>
          <a:gdLst/>
          <a:ahLst/>
          <a:cxnLst/>
          <a:rect l="0" t="0" r="0" b="0"/>
          <a:pathLst>
            <a:path>
              <a:moveTo>
                <a:pt x="0" y="26323"/>
              </a:moveTo>
              <a:lnTo>
                <a:pt x="1452450" y="263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52165" y="2483968"/>
        <a:ext cx="72622" cy="72622"/>
      </dsp:txXfrm>
    </dsp:sp>
    <dsp:sp modelId="{C893820A-4AEF-41F6-8A94-5E8DB6E881A6}">
      <dsp:nvSpPr>
        <dsp:cNvPr id="0" name=""/>
        <dsp:cNvSpPr/>
      </dsp:nvSpPr>
      <dsp:spPr>
        <a:xfrm>
          <a:off x="5978183" y="1359296"/>
          <a:ext cx="2948530" cy="147426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244600">
            <a:lnSpc>
              <a:spcPct val="90000"/>
            </a:lnSpc>
            <a:spcBef>
              <a:spcPct val="0"/>
            </a:spcBef>
            <a:spcAft>
              <a:spcPct val="35000"/>
            </a:spcAft>
          </a:pPr>
          <a:r>
            <a:rPr lang="en-US" sz="2800" b="1" kern="1200" cap="none" spc="50" dirty="0" smtClean="0">
              <a:ln w="11430"/>
              <a:solidFill>
                <a:srgbClr val="FF0000"/>
              </a:solidFill>
              <a:effectLst>
                <a:outerShdw blurRad="76200" dist="50800" dir="5400000" algn="tl" rotWithShape="0">
                  <a:srgbClr val="000000">
                    <a:alpha val="65000"/>
                  </a:srgbClr>
                </a:outerShdw>
              </a:effectLst>
            </a:rPr>
            <a:t>8 – 9 gam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nước</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không</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tham</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gia</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tạo</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chất</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khô</a:t>
          </a:r>
          <a:endParaRPr lang="en-US" sz="2800" b="1" kern="1200" cap="none" spc="50" dirty="0">
            <a:ln w="11430"/>
            <a:solidFill>
              <a:srgbClr val="FF0000"/>
            </a:solidFill>
            <a:effectLst>
              <a:outerShdw blurRad="76200" dist="50800" dir="5400000" algn="tl" rotWithShape="0">
                <a:srgbClr val="000000">
                  <a:alpha val="65000"/>
                </a:srgbClr>
              </a:outerShdw>
            </a:effectLst>
          </a:endParaRPr>
        </a:p>
      </dsp:txBody>
      <dsp:txXfrm>
        <a:off x="6021363" y="1402476"/>
        <a:ext cx="2862170" cy="1387905"/>
      </dsp:txXfrm>
    </dsp:sp>
    <dsp:sp modelId="{B30877BB-5555-4CCB-8649-E62160C124DB}">
      <dsp:nvSpPr>
        <dsp:cNvPr id="0" name=""/>
        <dsp:cNvSpPr/>
      </dsp:nvSpPr>
      <dsp:spPr>
        <a:xfrm rot="2142401">
          <a:off x="4662251" y="3341659"/>
          <a:ext cx="1452450" cy="52646"/>
        </a:xfrm>
        <a:custGeom>
          <a:avLst/>
          <a:gdLst/>
          <a:ahLst/>
          <a:cxnLst/>
          <a:rect l="0" t="0" r="0" b="0"/>
          <a:pathLst>
            <a:path>
              <a:moveTo>
                <a:pt x="0" y="26323"/>
              </a:moveTo>
              <a:lnTo>
                <a:pt x="1452450" y="26323"/>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52165" y="3331671"/>
        <a:ext cx="72622" cy="72622"/>
      </dsp:txXfrm>
    </dsp:sp>
    <dsp:sp modelId="{8445D0BA-6050-4B4B-B19F-9F0499B859B0}">
      <dsp:nvSpPr>
        <dsp:cNvPr id="0" name=""/>
        <dsp:cNvSpPr/>
      </dsp:nvSpPr>
      <dsp:spPr>
        <a:xfrm>
          <a:off x="5978183" y="3054701"/>
          <a:ext cx="2948530" cy="147426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1244600">
            <a:lnSpc>
              <a:spcPct val="90000"/>
            </a:lnSpc>
            <a:spcBef>
              <a:spcPct val="0"/>
            </a:spcBef>
            <a:spcAft>
              <a:spcPct val="35000"/>
            </a:spcAft>
          </a:pPr>
          <a:r>
            <a:rPr lang="en-US" sz="2800" b="1" kern="1200" cap="none" spc="50" dirty="0" smtClean="0">
              <a:ln w="11430"/>
              <a:solidFill>
                <a:srgbClr val="FF0000"/>
              </a:solidFill>
              <a:effectLst>
                <a:outerShdw blurRad="76200" dist="50800" dir="5400000" algn="tl" rotWithShape="0">
                  <a:srgbClr val="000000">
                    <a:alpha val="65000"/>
                  </a:srgbClr>
                </a:outerShdw>
              </a:effectLst>
            </a:rPr>
            <a:t>1-2 gam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nước</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tham</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gia</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tạo</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chất</a:t>
          </a:r>
          <a:r>
            <a:rPr lang="en-US" sz="2800" b="1" kern="1200" cap="none" spc="50" dirty="0" smtClean="0">
              <a:ln w="11430"/>
              <a:solidFill>
                <a:srgbClr val="FF0000"/>
              </a:solidFill>
              <a:effectLst>
                <a:outerShdw blurRad="76200" dist="50800" dir="5400000" algn="tl" rotWithShape="0">
                  <a:srgbClr val="000000">
                    <a:alpha val="65000"/>
                  </a:srgbClr>
                </a:outerShdw>
              </a:effectLst>
            </a:rPr>
            <a:t> </a:t>
          </a:r>
          <a:r>
            <a:rPr lang="en-US" sz="2800" b="1" kern="1200" cap="none" spc="50" dirty="0" err="1" smtClean="0">
              <a:ln w="11430"/>
              <a:solidFill>
                <a:srgbClr val="FF0000"/>
              </a:solidFill>
              <a:effectLst>
                <a:outerShdw blurRad="76200" dist="50800" dir="5400000" algn="tl" rotWithShape="0">
                  <a:srgbClr val="000000">
                    <a:alpha val="65000"/>
                  </a:srgbClr>
                </a:outerShdw>
              </a:effectLst>
            </a:rPr>
            <a:t>khô</a:t>
          </a:r>
          <a:endParaRPr lang="en-US" sz="2800" b="1" kern="1200" cap="none" spc="50" dirty="0">
            <a:ln w="11430"/>
            <a:solidFill>
              <a:srgbClr val="FF0000"/>
            </a:solidFill>
            <a:effectLst>
              <a:outerShdw blurRad="76200" dist="50800" dir="5400000" algn="tl" rotWithShape="0">
                <a:srgbClr val="000000">
                  <a:alpha val="65000"/>
                </a:srgbClr>
              </a:outerShdw>
            </a:effectLst>
          </a:endParaRPr>
        </a:p>
      </dsp:txBody>
      <dsp:txXfrm>
        <a:off x="6021363" y="3097881"/>
        <a:ext cx="2862170" cy="13879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EA3E8B-FFF4-4311-88A7-2EA3DA46262F}" type="datetimeFigureOut">
              <a:rPr lang="en-US" smtClean="0"/>
              <a:t>9/18/2021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94804-4884-4181-90B3-D35458DCE068}" type="slidenum">
              <a:rPr lang="en-US" smtClean="0"/>
              <a:t>‹#›</a:t>
            </a:fld>
            <a:endParaRPr lang="en-US"/>
          </a:p>
        </p:txBody>
      </p:sp>
    </p:spTree>
    <p:extLst>
      <p:ext uri="{BB962C8B-B14F-4D97-AF65-F5344CB8AC3E}">
        <p14:creationId xmlns:p14="http://schemas.microsoft.com/office/powerpoint/2010/main" val="392673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For teachers: You may ask students to tell something about the singers</a:t>
            </a:r>
          </a:p>
          <a:p>
            <a:r>
              <a:rPr lang="en-US" altLang="en-US" smtClean="0">
                <a:latin typeface="Arial" panose="020B0604020202020204" pitchFamily="34" charset="0"/>
                <a:cs typeface="Arial" panose="020B0604020202020204" pitchFamily="34" charset="0"/>
              </a:rPr>
              <a:t>	- 1: Whitney Houston – Pop Diva – Died 		2: Justin Bieber – Pop/ Rap</a:t>
            </a:r>
          </a:p>
          <a:p>
            <a:r>
              <a:rPr lang="en-US" altLang="en-US" smtClean="0">
                <a:latin typeface="Arial" panose="020B0604020202020204" pitchFamily="34" charset="0"/>
                <a:cs typeface="Arial" panose="020B0604020202020204" pitchFamily="34" charset="0"/>
              </a:rPr>
              <a:t>	-3: Selena Gomez: Singer/ film star		4: Big Bang- Korean Band</a:t>
            </a:r>
          </a:p>
          <a:p>
            <a:r>
              <a:rPr lang="en-US" altLang="en-US" smtClean="0">
                <a:latin typeface="Arial" panose="020B0604020202020204" pitchFamily="34" charset="0"/>
                <a:cs typeface="Arial" panose="020B0604020202020204" pitchFamily="34" charset="0"/>
              </a:rPr>
              <a:t>	- 5: Bi Rain: Korean singer/ film star		6: Elvis Presley: King of Rock ‘n’ Roll</a:t>
            </a:r>
          </a:p>
          <a:p>
            <a:r>
              <a:rPr lang="en-US" altLang="en-US" smtClean="0">
                <a:latin typeface="Arial" panose="020B0604020202020204" pitchFamily="34" charset="0"/>
                <a:cs typeface="Arial" panose="020B0604020202020204" pitchFamily="34" charset="0"/>
              </a:rPr>
              <a:t>	- Taylor Swift: singer – country music </a:t>
            </a: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E56AA8-BBC1-491C-A728-BC14922052B8}" type="slidenum">
              <a:rPr lang="en-US" altLang="en-US" smtClean="0"/>
              <a:t>20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0834095-FED2-4148-B05C-BE663DB4B443}" type="slidenum">
              <a:rPr lang="en-US" altLang="en-US" sz="1200"/>
              <a:t>27</a:t>
            </a:fld>
            <a:endParaRPr lang="en-US" altLang="en-US" sz="1200"/>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B93DE370-B741-4635-8234-3936B4EF3560}" type="datetimeFigureOut">
              <a:rPr lang="en-US" smtClean="0"/>
              <a:t>9/18/2021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93DE370-B741-4635-8234-3936B4EF3560}" type="datetimeFigureOut">
              <a:rPr lang="en-US" smtClean="0"/>
              <a:t>9/18/2021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93DE370-B741-4635-8234-3936B4EF3560}" type="datetimeFigureOut">
              <a:rPr lang="en-US" smtClean="0"/>
              <a:t>9/18/2021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4800" b="1" cap="none" spc="50">
                <a:ln w="11430"/>
                <a:solidFill>
                  <a:srgbClr val="FF0000"/>
                </a:solidFill>
                <a:effectLst>
                  <a:outerShdw blurRad="76200" dist="50800" dir="5400000" algn="tl" rotWithShape="0">
                    <a:srgbClr val="000000">
                      <a:alpha val="65000"/>
                    </a:srgbClr>
                  </a:outerShdw>
                </a:effectLst>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lvl1pPr>
              <a:defRPr b="1">
                <a:solidFill>
                  <a:srgbClr val="002060"/>
                </a:solidFill>
                <a:effectLst/>
              </a:defRPr>
            </a:lvl1pPr>
            <a:lvl2pPr>
              <a:defRPr b="1">
                <a:solidFill>
                  <a:srgbClr val="002060"/>
                </a:solidFill>
                <a:effectLst/>
              </a:defRPr>
            </a:lvl2pPr>
            <a:lvl3pPr>
              <a:defRPr b="1">
                <a:solidFill>
                  <a:srgbClr val="002060"/>
                </a:solidFill>
                <a:effectLst/>
              </a:defRPr>
            </a:lvl3pPr>
            <a:lvl4pPr>
              <a:defRPr b="1">
                <a:solidFill>
                  <a:srgbClr val="002060"/>
                </a:solidFill>
                <a:effectLst/>
              </a:defRPr>
            </a:lvl4pPr>
            <a:lvl5pPr>
              <a:defRPr b="1">
                <a:solidFill>
                  <a:srgbClr val="002060"/>
                </a:solidFill>
                <a:effectLs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B93DE370-B741-4635-8234-3936B4EF3560}" type="datetimeFigureOut">
              <a:rPr lang="en-US" smtClean="0"/>
              <a:t>9/18/2021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3DE370-B741-4635-8234-3936B4EF3560}" type="datetimeFigureOut">
              <a:rPr lang="en-US" smtClean="0"/>
              <a:t>9/18/2021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B93DE370-B741-4635-8234-3936B4EF3560}" type="datetimeFigureOut">
              <a:rPr lang="en-US" smtClean="0"/>
              <a:t>9/18/2021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B93DE370-B741-4635-8234-3936B4EF3560}" type="datetimeFigureOut">
              <a:rPr lang="en-US" smtClean="0"/>
              <a:t>9/18/2021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B93DE370-B741-4635-8234-3936B4EF3560}" type="datetimeFigureOut">
              <a:rPr lang="en-US" smtClean="0"/>
              <a:t>9/18/2021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3DE370-B741-4635-8234-3936B4EF3560}" type="datetimeFigureOut">
              <a:rPr lang="en-US" smtClean="0"/>
              <a:t>9/18/2021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3DE370-B741-4635-8234-3936B4EF3560}" type="datetimeFigureOut">
              <a:rPr lang="en-US" smtClean="0"/>
              <a:t>9/18/2021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3DE370-B741-4635-8234-3936B4EF3560}" type="datetimeFigureOut">
              <a:rPr lang="en-US" smtClean="0"/>
              <a:t>9/18/2021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90220D2-2B1F-465A-8FD7-18E40B2E27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DE370-B741-4635-8234-3936B4EF3560}" type="datetimeFigureOut">
              <a:rPr lang="en-US" smtClean="0"/>
              <a:t>9/18/2021</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220D2-2B1F-465A-8FD7-18E40B2E27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slide" Target="slide2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image" Target="../media/image4.jpeg"/><Relationship Id="rId5" Type="http://schemas.openxmlformats.org/officeDocument/2006/relationships/image" Target="../media/image17.jpeg"/><Relationship Id="rId15" Type="http://schemas.openxmlformats.org/officeDocument/2006/relationships/image" Target="../media/image21.GIF"/><Relationship Id="rId10" Type="http://schemas.openxmlformats.org/officeDocument/2006/relationships/slide" Target="slide26.xml"/><Relationship Id="rId4" Type="http://schemas.openxmlformats.org/officeDocument/2006/relationships/slide" Target="slide22.xml"/><Relationship Id="rId9" Type="http://schemas.openxmlformats.org/officeDocument/2006/relationships/image" Target="../media/image19.jpeg"/><Relationship Id="rId14" Type="http://schemas.openxmlformats.org/officeDocument/2006/relationships/slide" Target="slide25.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0.xml"/><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4434572" y="261283"/>
            <a:ext cx="4503480" cy="5184576"/>
          </a:xfrm>
        </p:spPr>
      </p:pic>
      <p:sp>
        <p:nvSpPr>
          <p:cNvPr id="8" name="Freeform 15"/>
          <p:cNvSpPr/>
          <p:nvPr>
            <p:custDataLst>
              <p:tags r:id="rId1"/>
            </p:custDataLst>
          </p:nvPr>
        </p:nvSpPr>
        <p:spPr bwMode="auto">
          <a:xfrm rot="18848332" flipV="1">
            <a:off x="5444444" y="5353484"/>
            <a:ext cx="991418" cy="442677"/>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flip="none" rotWithShape="1">
            <a:gsLst>
              <a:gs pos="0">
                <a:srgbClr val="03D4A8"/>
              </a:gs>
              <a:gs pos="25000">
                <a:srgbClr val="21D6E0"/>
              </a:gs>
              <a:gs pos="75000">
                <a:srgbClr val="0087E6"/>
              </a:gs>
              <a:gs pos="100000">
                <a:srgbClr val="005CBF"/>
              </a:gs>
            </a:gsLst>
            <a:lin ang="16200000" scaled="1"/>
            <a:tileRect/>
          </a:gradFill>
          <a:ln w="3175" cap="flat" cmpd="sng">
            <a:noFill/>
            <a:prstDash val="solid"/>
            <a:round/>
          </a:ln>
          <a:effectLst/>
          <a:scene3d>
            <a:camera prst="orthographicFront"/>
            <a:lightRig rig="threePt" dir="t"/>
          </a:scene3d>
        </p:spPr>
        <p:txBody>
          <a:bodyPr wrap="none" anchor="ctr">
            <a:noAutofit/>
          </a:bodyPr>
          <a:lstStyle/>
          <a:p>
            <a:pPr>
              <a:defRPr/>
            </a:pPr>
            <a:endParaRPr lang="en-US">
              <a:solidFill>
                <a:srgbClr val="FF0000"/>
              </a:solidFill>
            </a:endParaRPr>
          </a:p>
        </p:txBody>
      </p:sp>
      <p:sp>
        <p:nvSpPr>
          <p:cNvPr id="19" name="Freeform 15"/>
          <p:cNvSpPr/>
          <p:nvPr>
            <p:custDataLst>
              <p:tags r:id="rId2"/>
            </p:custDataLst>
          </p:nvPr>
        </p:nvSpPr>
        <p:spPr bwMode="auto">
          <a:xfrm rot="16200000" flipV="1">
            <a:off x="6036578" y="5381727"/>
            <a:ext cx="991418" cy="442677"/>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flip="none" rotWithShape="1">
            <a:gsLst>
              <a:gs pos="0">
                <a:srgbClr val="03D4A8"/>
              </a:gs>
              <a:gs pos="25000">
                <a:srgbClr val="21D6E0"/>
              </a:gs>
              <a:gs pos="75000">
                <a:srgbClr val="0087E6"/>
              </a:gs>
              <a:gs pos="100000">
                <a:srgbClr val="005CBF"/>
              </a:gs>
            </a:gsLst>
            <a:lin ang="16200000" scaled="1"/>
            <a:tileRect/>
          </a:gradFill>
          <a:ln w="3175" cap="flat" cmpd="sng">
            <a:noFill/>
            <a:prstDash val="solid"/>
            <a:round/>
          </a:ln>
          <a:effectLst/>
          <a:scene3d>
            <a:camera prst="orthographicFront"/>
            <a:lightRig rig="threePt" dir="t"/>
          </a:scene3d>
        </p:spPr>
        <p:txBody>
          <a:bodyPr wrap="none" anchor="ctr">
            <a:noAutofit/>
          </a:bodyPr>
          <a:lstStyle/>
          <a:p>
            <a:pPr>
              <a:defRPr/>
            </a:pPr>
            <a:endParaRPr lang="en-US">
              <a:solidFill>
                <a:srgbClr val="FF0000"/>
              </a:solidFill>
            </a:endParaRPr>
          </a:p>
        </p:txBody>
      </p:sp>
      <p:sp>
        <p:nvSpPr>
          <p:cNvPr id="20" name="Freeform 15"/>
          <p:cNvSpPr/>
          <p:nvPr>
            <p:custDataLst>
              <p:tags r:id="rId3"/>
            </p:custDataLst>
          </p:nvPr>
        </p:nvSpPr>
        <p:spPr bwMode="auto">
          <a:xfrm rot="14534465" flipV="1">
            <a:off x="6543453" y="5367660"/>
            <a:ext cx="991418" cy="442677"/>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flip="none" rotWithShape="1">
            <a:gsLst>
              <a:gs pos="0">
                <a:srgbClr val="03D4A8"/>
              </a:gs>
              <a:gs pos="25000">
                <a:srgbClr val="21D6E0"/>
              </a:gs>
              <a:gs pos="75000">
                <a:srgbClr val="0087E6"/>
              </a:gs>
              <a:gs pos="100000">
                <a:srgbClr val="005CBF"/>
              </a:gs>
            </a:gsLst>
            <a:lin ang="16200000" scaled="1"/>
            <a:tileRect/>
          </a:gradFill>
          <a:ln w="3175" cap="flat" cmpd="sng">
            <a:noFill/>
            <a:prstDash val="solid"/>
            <a:round/>
          </a:ln>
          <a:effectLst/>
          <a:scene3d>
            <a:camera prst="orthographicFront"/>
            <a:lightRig rig="threePt" dir="t"/>
          </a:scene3d>
        </p:spPr>
        <p:txBody>
          <a:bodyPr wrap="none" anchor="ctr">
            <a:noAutofit/>
          </a:bodyPr>
          <a:lstStyle/>
          <a:p>
            <a:pPr>
              <a:defRPr/>
            </a:pPr>
            <a:endParaRPr lang="en-US">
              <a:solidFill>
                <a:srgbClr val="FF0000"/>
              </a:solidFill>
            </a:endParaRPr>
          </a:p>
        </p:txBody>
      </p:sp>
      <p:sp>
        <p:nvSpPr>
          <p:cNvPr id="24" name="Right Arrow 23"/>
          <p:cNvSpPr/>
          <p:nvPr/>
        </p:nvSpPr>
        <p:spPr>
          <a:xfrm rot="16200000">
            <a:off x="6089484" y="4348097"/>
            <a:ext cx="1008111" cy="216025"/>
          </a:xfrm>
          <a:prstGeom prst="rightArrow">
            <a:avLst/>
          </a:prstGeom>
          <a:gradFill flip="none" rotWithShape="1">
            <a:gsLst>
              <a:gs pos="0">
                <a:srgbClr val="03D4A8">
                  <a:lumMod val="92000"/>
                  <a:lumOff val="8000"/>
                </a:srgbClr>
              </a:gs>
              <a:gs pos="25000">
                <a:srgbClr val="21D6E0"/>
              </a:gs>
              <a:gs pos="75000">
                <a:srgbClr val="0087E6"/>
              </a:gs>
              <a:gs pos="100000">
                <a:srgbClr val="005CB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Content Placeholder 24"/>
          <p:cNvPicPr>
            <a:picLocks noChangeAspect="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6200000">
            <a:off x="5990867" y="443522"/>
            <a:ext cx="906686" cy="722769"/>
          </a:xfrm>
          <a:prstGeom prst="rect">
            <a:avLst/>
          </a:prstGeom>
        </p:spPr>
      </p:pic>
      <p:pic>
        <p:nvPicPr>
          <p:cNvPr id="27" name="Content Placeholder 24"/>
          <p:cNvPicPr>
            <a:picLocks noChangeAspect="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6200000">
            <a:off x="6461782" y="208590"/>
            <a:ext cx="906686" cy="722769"/>
          </a:xfrm>
          <a:prstGeom prst="rect">
            <a:avLst/>
          </a:prstGeom>
        </p:spPr>
      </p:pic>
      <p:pic>
        <p:nvPicPr>
          <p:cNvPr id="28" name="Content Placeholder 24"/>
          <p:cNvPicPr>
            <a:picLocks noChangeAspect="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6200000">
            <a:off x="7216346" y="661933"/>
            <a:ext cx="906686" cy="722769"/>
          </a:xfrm>
          <a:prstGeom prst="rect">
            <a:avLst/>
          </a:prstGeom>
        </p:spPr>
      </p:pic>
      <p:sp>
        <p:nvSpPr>
          <p:cNvPr id="33" name="Title 32"/>
          <p:cNvSpPr>
            <a:spLocks noGrp="1"/>
          </p:cNvSpPr>
          <p:nvPr>
            <p:ph type="title"/>
          </p:nvPr>
        </p:nvSpPr>
        <p:spPr>
          <a:xfrm>
            <a:off x="457200" y="1301721"/>
            <a:ext cx="4330824" cy="138499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Động</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lực</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nào</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giúp</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dòng</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nước</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và</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các</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ion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khoáng</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di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chuyển</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được</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từ</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rễ</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lên</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rPr>
              <a:t>lá</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rPr>
              <a:t> ?</a:t>
            </a:r>
          </a:p>
        </p:txBody>
      </p:sp>
      <p:pic>
        <p:nvPicPr>
          <p:cNvPr id="35" name="Content Placeholder 24"/>
          <p:cNvPicPr>
            <a:picLocks noChangeAspect="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6200000">
            <a:off x="5275894" y="595921"/>
            <a:ext cx="906686" cy="722769"/>
          </a:xfrm>
          <a:prstGeom prst="rect">
            <a:avLst/>
          </a:prstGeom>
        </p:spPr>
      </p:pic>
      <p:sp>
        <p:nvSpPr>
          <p:cNvPr id="7" name="Rectangle 28"/>
          <p:cNvSpPr/>
          <p:nvPr/>
        </p:nvSpPr>
        <p:spPr>
          <a:xfrm>
            <a:off x="611560" y="2721943"/>
            <a:ext cx="3823224" cy="10772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32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Do </a:t>
            </a:r>
            <a:r>
              <a:rPr lang="en-US" sz="32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lực</a:t>
            </a:r>
            <a:r>
              <a:rPr lang="en-US" sz="32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đẩy</a:t>
            </a:r>
            <a:r>
              <a:rPr lang="en-US" sz="32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động</a:t>
            </a:r>
            <a:r>
              <a:rPr lang="en-US" sz="32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lực</a:t>
            </a:r>
            <a:r>
              <a:rPr lang="en-US" sz="32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đầu</a:t>
            </a:r>
            <a:r>
              <a:rPr lang="en-US" sz="32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dưới</a:t>
            </a:r>
            <a:r>
              <a:rPr lang="en-US" sz="32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ở </a:t>
            </a:r>
            <a:r>
              <a:rPr lang="en-US" sz="3200" b="1" spc="50" dirty="0" err="1"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rễ</a:t>
            </a:r>
            <a:endParaRPr lang="en-US" sz="3200" b="1" spc="50" dirty="0">
              <a:ln w="11430"/>
              <a:solidFill>
                <a:srgbClr val="C00000"/>
              </a:solidFill>
              <a:effectLst>
                <a:outerShdw blurRad="76200" dist="50800" dir="5400000" algn="tl" rotWithShape="0">
                  <a:srgbClr val="000000">
                    <a:alpha val="65000"/>
                  </a:srgbClr>
                </a:outerShdw>
              </a:effectLst>
            </a:endParaRPr>
          </a:p>
        </p:txBody>
      </p:sp>
      <p:sp>
        <p:nvSpPr>
          <p:cNvPr id="9" name="Rectangle 30"/>
          <p:cNvSpPr/>
          <p:nvPr/>
        </p:nvSpPr>
        <p:spPr>
          <a:xfrm>
            <a:off x="611560" y="3747807"/>
            <a:ext cx="4032448" cy="1384995"/>
          </a:xfrm>
          <a:prstGeom prst="rect">
            <a:avLst/>
          </a:prstGeom>
        </p:spPr>
        <p:txBody>
          <a:bodyPr wrap="square">
            <a:spAutoFit/>
          </a:bodyPr>
          <a:lstStyle/>
          <a:p>
            <a:pPr algn="just">
              <a:defRPr/>
            </a:pPr>
            <a:r>
              <a:rPr lang="en-US" sz="2800" b="1" spc="50" dirty="0"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Lực</a:t>
            </a:r>
            <a:r>
              <a:rPr lang="en-US" sz="2800" b="1" spc="50" dirty="0"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hút</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do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sự</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thoát</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hơi</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nước</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ở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lá</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động</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lực</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đầu</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trên</a:t>
            </a:r>
            <a:r>
              <a:rPr lang="en-US" sz="2800" b="1" spc="50" dirty="0"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a:t>
            </a:r>
            <a:endParaRPr lang="en-US" sz="2800" b="1" spc="50" dirty="0">
              <a:ln w="11430"/>
              <a:solidFill>
                <a:srgbClr val="C00000"/>
              </a:solidFill>
              <a:effectLst>
                <a:outerShdw blurRad="76200" dist="50800" dir="5400000" algn="tl" rotWithShape="0">
                  <a:srgbClr val="000000">
                    <a:alpha val="65000"/>
                  </a:srgbClr>
                </a:outerShdw>
              </a:effectLst>
            </a:endParaRPr>
          </a:p>
        </p:txBody>
      </p:sp>
      <p:sp>
        <p:nvSpPr>
          <p:cNvPr id="10" name="Rectangle 31"/>
          <p:cNvSpPr/>
          <p:nvPr/>
        </p:nvSpPr>
        <p:spPr>
          <a:xfrm>
            <a:off x="611560" y="5010826"/>
            <a:ext cx="4181181" cy="1815882"/>
          </a:xfrm>
          <a:prstGeom prst="rect">
            <a:avLst/>
          </a:prstGeom>
        </p:spPr>
        <p:txBody>
          <a:bodyPr wrap="square">
            <a:spAutoFit/>
          </a:bodyPr>
          <a:lstStyle/>
          <a:p>
            <a:pPr algn="just">
              <a:defRPr/>
            </a:pPr>
            <a:r>
              <a:rPr lang="en-US" sz="2800" b="1" spc="50" dirty="0"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Lực</a:t>
            </a:r>
            <a:r>
              <a:rPr lang="en-US" sz="2800" b="1" spc="50" dirty="0"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liên</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kết</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giữa</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các</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phân</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tử</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nước</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với</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nhau</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và</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giữa</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các</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phân</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tử</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nước</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với</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thành</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C00000"/>
                </a:solidFill>
                <a:effectLst>
                  <a:outerShdw blurRad="76200" dist="50800" dir="5400000" algn="tl" rotWithShape="0">
                    <a:srgbClr val="000000">
                      <a:alpha val="65000"/>
                    </a:srgbClr>
                  </a:outerShdw>
                </a:effectLst>
                <a:sym typeface="Wingdings" panose="05000000000000000000" pitchFamily="2" charset="2"/>
              </a:rPr>
              <a:t>mạch</a:t>
            </a:r>
            <a:r>
              <a:rPr lang="en-US" sz="2800" b="1" spc="50" dirty="0">
                <a:ln w="11430"/>
                <a:solidFill>
                  <a:srgbClr val="C00000"/>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smtClean="0">
                <a:ln w="11430"/>
                <a:solidFill>
                  <a:srgbClr val="C00000"/>
                </a:solidFill>
                <a:effectLst>
                  <a:outerShdw blurRad="76200" dist="50800" dir="5400000" algn="tl" rotWithShape="0">
                    <a:srgbClr val="000000">
                      <a:alpha val="65000"/>
                    </a:srgbClr>
                  </a:outerShdw>
                </a:effectLst>
                <a:sym typeface="Wingdings" panose="05000000000000000000" pitchFamily="2" charset="2"/>
              </a:rPr>
              <a:t>gỗ</a:t>
            </a:r>
            <a:endParaRPr lang="en-US" sz="2800" b="1" spc="50" dirty="0">
              <a:ln w="11430"/>
              <a:solidFill>
                <a:srgbClr val="C00000"/>
              </a:solidFill>
              <a:effectLst>
                <a:outerShdw blurRad="76200" dist="50800" dir="5400000" algn="tl" rotWithShape="0">
                  <a:srgbClr val="000000">
                    <a:alpha val="65000"/>
                  </a:srgbClr>
                </a:outerShdw>
              </a:effectLst>
            </a:endParaRPr>
          </a:p>
        </p:txBody>
      </p:sp>
      <p:sp>
        <p:nvSpPr>
          <p:cNvPr id="16" name="Text Box 15"/>
          <p:cNvSpPr txBox="1"/>
          <p:nvPr/>
        </p:nvSpPr>
        <p:spPr>
          <a:xfrm>
            <a:off x="748665" y="400050"/>
            <a:ext cx="3463290" cy="583565"/>
          </a:xfrm>
          <a:prstGeom prst="rect">
            <a:avLst/>
          </a:prstGeom>
          <a:noFill/>
        </p:spPr>
        <p:txBody>
          <a:bodyPr wrap="square" rtlCol="0">
            <a:spAutoFit/>
          </a:bodyPr>
          <a:lstStyle/>
          <a:p>
            <a:r>
              <a:rPr lang="vi-VN" altLang="en-US" sz="3200" b="1">
                <a:solidFill>
                  <a:srgbClr val="FF0000"/>
                </a:solidFill>
              </a:rPr>
              <a:t>Kiểm tra bài cũ:</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repeatCount="indefinite"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par>
                          <p:cTn id="13" fill="hold">
                            <p:stCondLst>
                              <p:cond delay="2000"/>
                            </p:stCondLst>
                            <p:childTnLst>
                              <p:par>
                                <p:cTn id="14" presetID="22" presetClass="entr" presetSubtype="8" repeatCount="indefinite"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par>
                          <p:cTn id="17" fill="hold">
                            <p:stCondLst>
                              <p:cond delay="4000"/>
                            </p:stCondLst>
                            <p:childTnLst>
                              <p:par>
                                <p:cTn id="18" presetID="22" presetClass="entr" presetSubtype="8" repeatCount="indefinite"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2000"/>
                                        <p:tgtEl>
                                          <p:spTgt spid="20"/>
                                        </p:tgtEl>
                                      </p:cBhvr>
                                    </p:animEffect>
                                  </p:childTnLst>
                                </p:cTn>
                              </p:par>
                              <p:par>
                                <p:cTn id="21" presetID="22" presetClass="entr" presetSubtype="4" repeatCount="indefinite" fill="remove"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2000"/>
                                        <p:tgtEl>
                                          <p:spTgt spid="26"/>
                                        </p:tgtEl>
                                      </p:cBhvr>
                                    </p:animEffect>
                                  </p:childTnLst>
                                </p:cTn>
                              </p:par>
                              <p:par>
                                <p:cTn id="24" presetID="22" presetClass="entr" presetSubtype="4" repeatCount="indefinite" fill="remove"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2000"/>
                                        <p:tgtEl>
                                          <p:spTgt spid="27"/>
                                        </p:tgtEl>
                                      </p:cBhvr>
                                    </p:animEffect>
                                  </p:childTnLst>
                                </p:cTn>
                              </p:par>
                              <p:par>
                                <p:cTn id="27" presetID="22" presetClass="entr" presetSubtype="4" repeatCount="indefinite" fill="remove"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2000"/>
                                        <p:tgtEl>
                                          <p:spTgt spid="28"/>
                                        </p:tgtEl>
                                      </p:cBhvr>
                                    </p:animEffect>
                                  </p:childTnLst>
                                </p:cTn>
                              </p:par>
                              <p:par>
                                <p:cTn id="30" presetID="22" presetClass="entr" presetSubtype="4" repeatCount="indefinite"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2000"/>
                                        <p:tgtEl>
                                          <p:spTgt spid="24"/>
                                        </p:tgtEl>
                                      </p:cBhvr>
                                    </p:animEffect>
                                  </p:childTnLst>
                                </p:cTn>
                              </p:par>
                              <p:par>
                                <p:cTn id="33" presetID="22" presetClass="entr" presetSubtype="4" repeatCount="indefinite" fill="remove"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2000"/>
                                        <p:tgtEl>
                                          <p:spTgt spid="35"/>
                                        </p:tgtEl>
                                      </p:cBhvr>
                                    </p:animEffect>
                                  </p:childTnLst>
                                </p:cTn>
                              </p:par>
                              <p:par>
                                <p:cTn id="36" presetID="2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edge">
                                      <p:cBhvr>
                                        <p:cTn id="38" dur="1000"/>
                                        <p:tgtEl>
                                          <p:spTgt spid="7"/>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24"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4000" dirty="0" err="1" smtClean="0"/>
              <a:t>Vai</a:t>
            </a:r>
            <a:r>
              <a:rPr lang="en-US" sz="4000" dirty="0" smtClean="0"/>
              <a:t> </a:t>
            </a:r>
            <a:r>
              <a:rPr lang="en-US" sz="4000" dirty="0" err="1" smtClean="0"/>
              <a:t>trò</a:t>
            </a:r>
            <a:r>
              <a:rPr lang="en-US" sz="4000" dirty="0" smtClean="0"/>
              <a:t> </a:t>
            </a:r>
            <a:r>
              <a:rPr lang="en-US" sz="4000" dirty="0" err="1" smtClean="0"/>
              <a:t>của</a:t>
            </a:r>
            <a:r>
              <a:rPr lang="en-US" sz="4000" dirty="0" smtClean="0"/>
              <a:t> </a:t>
            </a:r>
            <a:r>
              <a:rPr lang="en-US" sz="4000" dirty="0" err="1" smtClean="0"/>
              <a:t>quá</a:t>
            </a:r>
            <a:r>
              <a:rPr lang="en-US" sz="4000" dirty="0" smtClean="0"/>
              <a:t> </a:t>
            </a:r>
            <a:r>
              <a:rPr lang="en-US" sz="4000" dirty="0" err="1" smtClean="0"/>
              <a:t>trình</a:t>
            </a:r>
            <a:r>
              <a:rPr lang="en-US" sz="4000" dirty="0" smtClean="0"/>
              <a:t> </a:t>
            </a:r>
            <a:r>
              <a:rPr lang="en-US" sz="4000" dirty="0" err="1" smtClean="0"/>
              <a:t>thoát</a:t>
            </a:r>
            <a:r>
              <a:rPr lang="en-US" sz="4000" dirty="0" smtClean="0"/>
              <a:t> </a:t>
            </a:r>
            <a:r>
              <a:rPr lang="en-US" sz="4000" dirty="0" err="1" smtClean="0"/>
              <a:t>hơi</a:t>
            </a:r>
            <a:r>
              <a:rPr lang="en-US" sz="4000" dirty="0" smtClean="0"/>
              <a:t> </a:t>
            </a:r>
            <a:r>
              <a:rPr lang="en-US" sz="4000" dirty="0" err="1" smtClean="0"/>
              <a:t>nước</a:t>
            </a:r>
            <a:endParaRPr lang="en-US" sz="4000" dirty="0"/>
          </a:p>
        </p:txBody>
      </p:sp>
      <p:sp>
        <p:nvSpPr>
          <p:cNvPr id="3" name="Content Placeholder 2"/>
          <p:cNvSpPr>
            <a:spLocks noGrp="1"/>
          </p:cNvSpPr>
          <p:nvPr>
            <p:ph idx="1"/>
          </p:nvPr>
        </p:nvSpPr>
        <p:spPr>
          <a:xfrm>
            <a:off x="467544" y="1124744"/>
            <a:ext cx="8280920" cy="5145435"/>
          </a:xfrm>
        </p:spPr>
        <p:txBody>
          <a:bodyPr>
            <a:normAutofit/>
          </a:bodyPr>
          <a:lstStyle/>
          <a:p>
            <a:pPr algn="just">
              <a:lnSpc>
                <a:spcPct val="120000"/>
              </a:lnSpc>
            </a:pPr>
            <a:r>
              <a:rPr lang="en-US" sz="3500" dirty="0" smtClean="0">
                <a:latin typeface="Arial" panose="020B0604020202020204" pitchFamily="34" charset="0"/>
                <a:cs typeface="Arial" panose="020B0604020202020204" pitchFamily="34" charset="0"/>
              </a:rPr>
              <a:t>V</a:t>
            </a:r>
            <a:r>
              <a:rPr lang="vi-VN" sz="3500" dirty="0" smtClean="0">
                <a:latin typeface="Arial" panose="020B0604020202020204" pitchFamily="34" charset="0"/>
                <a:cs typeface="Arial" panose="020B0604020202020204" pitchFamily="34" charset="0"/>
              </a:rPr>
              <a:t>ì </a:t>
            </a:r>
            <a:r>
              <a:rPr lang="vi-VN" sz="3500" dirty="0">
                <a:latin typeface="Arial" panose="020B0604020202020204" pitchFamily="34" charset="0"/>
                <a:cs typeface="Arial" panose="020B0604020202020204" pitchFamily="34" charset="0"/>
              </a:rPr>
              <a:t>sao dưới bóng cây mát hơn dưới mái che bằng vật liệu xây dựng</a:t>
            </a:r>
            <a:r>
              <a:rPr lang="vi-VN" sz="3500" dirty="0" smtClean="0">
                <a:latin typeface="Arial" panose="020B0604020202020204" pitchFamily="34" charset="0"/>
                <a:cs typeface="Arial" panose="020B0604020202020204" pitchFamily="34" charset="0"/>
              </a:rPr>
              <a:t>?</a:t>
            </a:r>
            <a:endParaRPr lang="en-US" b="0" spc="-150" dirty="0" smtClean="0">
              <a:ln w="11430">
                <a:solidFill>
                  <a:schemeClr val="tx1"/>
                </a:solidFill>
              </a:ln>
            </a:endParaRPr>
          </a:p>
          <a:p>
            <a:pPr algn="just"/>
            <a:endParaRPr lang="en-US" b="0" dirty="0"/>
          </a:p>
        </p:txBody>
      </p:sp>
      <p:sp>
        <p:nvSpPr>
          <p:cNvPr id="5" name="Rectangle 4"/>
          <p:cNvSpPr/>
          <p:nvPr/>
        </p:nvSpPr>
        <p:spPr>
          <a:xfrm>
            <a:off x="376242" y="2492896"/>
            <a:ext cx="8610600" cy="304698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3200" b="1" spc="50" dirty="0">
                <a:ln w="11430"/>
                <a:solidFill>
                  <a:srgbClr val="FF0000"/>
                </a:solidFill>
                <a:effectLst>
                  <a:outerShdw blurRad="76200" dist="50800" dir="5400000" algn="tl" rotWithShape="0">
                    <a:srgbClr val="000000">
                      <a:alpha val="65000"/>
                    </a:srgbClr>
                  </a:outerShdw>
                </a:effectLst>
              </a:rPr>
              <a:t>   </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Vật</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liệu</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xây</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dựng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hấp</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thụ</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nhiệt</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làm</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cho</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nhiệt</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vi-VN"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độ</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t</a:t>
            </a:r>
            <a:r>
              <a:rPr lang="vi-VN"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ă</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ng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cao</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còn</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lá</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cây</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thoát</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h</a:t>
            </a:r>
            <a:r>
              <a:rPr lang="vi-VN"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ơ</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i</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n</a:t>
            </a:r>
            <a:r>
              <a:rPr lang="vi-VN"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ước</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làm</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hạ</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nhiệt</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vi-VN"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độ</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môi</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tr</a:t>
            </a:r>
            <a:r>
              <a:rPr lang="vi-VN"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ường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xung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quanh</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lá</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Nhờ</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vậy</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không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khí</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d</a:t>
            </a:r>
            <a:r>
              <a:rPr lang="vi-VN" sz="3200" b="1" spc="50" dirty="0" smtClean="0">
                <a:ln w="11430"/>
                <a:solidFill>
                  <a:srgbClr val="FF0000"/>
                </a:solidFill>
                <a:effectLst>
                  <a:outerShdw blurRad="76200" dist="50800" dir="5400000" algn="tl" rotWithShape="0">
                    <a:srgbClr val="000000">
                      <a:alpha val="65000"/>
                    </a:srgbClr>
                  </a:outerShdw>
                </a:effectLst>
                <a:sym typeface="Wingdings" panose="05000000000000000000" pitchFamily="2" charset="2"/>
              </a:rPr>
              <a:t>ướ</a:t>
            </a:r>
            <a:r>
              <a:rPr lang="en-US" sz="3200" b="1" spc="50" dirty="0" err="1" smtClean="0">
                <a:ln w="11430"/>
                <a:solidFill>
                  <a:srgbClr val="FF0000"/>
                </a:solidFill>
                <a:effectLst>
                  <a:outerShdw blurRad="76200" dist="50800" dir="5400000" algn="tl" rotWithShape="0">
                    <a:srgbClr val="000000">
                      <a:alpha val="65000"/>
                    </a:srgbClr>
                  </a:outerShdw>
                </a:effectLst>
                <a:sym typeface="Wingdings" panose="05000000000000000000" pitchFamily="2" charset="2"/>
              </a:rPr>
              <a:t>i</a:t>
            </a:r>
            <a:r>
              <a:rPr lang="en-US" sz="3200" b="1" spc="50" dirty="0" smtClean="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bóng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cây</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vào</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những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ngày</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hè</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nóng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bức</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mát</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h</a:t>
            </a:r>
            <a:r>
              <a:rPr lang="vi-VN"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ơ</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n so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với</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không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khí</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duới</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mái</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nhà</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che</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bằng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vật</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liệu</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xây</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 </a:t>
            </a:r>
            <a:r>
              <a:rPr lang="en-US" sz="3200" b="1" spc="50" dirty="0" err="1">
                <a:ln w="11430"/>
                <a:solidFill>
                  <a:srgbClr val="FF0000"/>
                </a:solidFill>
                <a:effectLst>
                  <a:outerShdw blurRad="76200" dist="50800" dir="5400000" algn="tl" rotWithShape="0">
                    <a:srgbClr val="000000">
                      <a:alpha val="65000"/>
                    </a:srgbClr>
                  </a:outerShdw>
                </a:effectLst>
                <a:sym typeface="Wingdings" panose="05000000000000000000" pitchFamily="2" charset="2"/>
              </a:rPr>
              <a:t>dựng</a:t>
            </a:r>
            <a:r>
              <a:rPr lang="en-US" sz="3200" b="1" spc="50" dirty="0">
                <a:ln w="11430"/>
                <a:solidFill>
                  <a:srgbClr val="FF0000"/>
                </a:solidFill>
                <a:effectLst>
                  <a:outerShdw blurRad="76200" dist="50800" dir="5400000" algn="tl" rotWithShape="0">
                    <a:srgbClr val="000000">
                      <a:alpha val="65000"/>
                    </a:srgbClr>
                  </a:outerShdw>
                </a:effectLst>
                <a:sym typeface="Wingdings" panose="05000000000000000000" pitchFamily="2" charset="2"/>
              </a:rPr>
              <a:t>.</a:t>
            </a:r>
            <a:endParaRPr lang="en-US" sz="32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4000" dirty="0" smtClean="0"/>
              <a:t>II. THOÁT HƠI NƯỚC QUA LÁ</a:t>
            </a:r>
            <a:endParaRPr lang="en-US" sz="4000" dirty="0"/>
          </a:p>
        </p:txBody>
      </p:sp>
      <p:sp>
        <p:nvSpPr>
          <p:cNvPr id="6" name="Rectangle 5"/>
          <p:cNvSpPr/>
          <p:nvPr/>
        </p:nvSpPr>
        <p:spPr>
          <a:xfrm>
            <a:off x="542995" y="1018885"/>
            <a:ext cx="7855024"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1- </a:t>
            </a:r>
            <a:r>
              <a:rPr lang="en-US" sz="3600" b="1" spc="50" dirty="0" err="1">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Lá</a:t>
            </a:r>
            <a:r>
              <a:rPr lang="en-US"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600" b="1" spc="50" dirty="0" err="1">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là</a:t>
            </a:r>
            <a:r>
              <a:rPr lang="en-US"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c</a:t>
            </a:r>
            <a:r>
              <a:rPr lang="vi-VN"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ơ</a:t>
            </a:r>
            <a:r>
              <a:rPr lang="en-US"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600" b="1" spc="50" dirty="0" err="1">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quan</a:t>
            </a:r>
            <a:r>
              <a:rPr lang="en-US"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600" b="1" spc="50" dirty="0" err="1">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thoát</a:t>
            </a:r>
            <a:r>
              <a:rPr lang="en-US"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h</a:t>
            </a:r>
            <a:r>
              <a:rPr lang="vi-VN"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ơ</a:t>
            </a:r>
            <a:r>
              <a:rPr lang="en-US" sz="3600" b="1" spc="50" dirty="0" err="1">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i</a:t>
            </a:r>
            <a:r>
              <a:rPr lang="en-US"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n</a:t>
            </a:r>
            <a:r>
              <a:rPr lang="vi-VN" sz="3600" b="1" spc="50" dirty="0" smtClean="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ước</a:t>
            </a:r>
            <a:r>
              <a:rPr lang="en-US" sz="3600" b="1" spc="50" dirty="0" smtClean="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t>
            </a:r>
            <a:endParaRPr lang="en-US" sz="3600" b="1" spc="50" dirty="0">
              <a:ln w="11430">
                <a:solidFill>
                  <a:srgbClr val="0000FF"/>
                </a:solidFill>
              </a:ln>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468313" y="1125538"/>
            <a:ext cx="8280400" cy="90486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endParaRPr lang="en-US" sz="2400" b="1" spc="50" dirty="0" smtClean="0">
              <a:ln w="11430">
                <a:solidFill>
                  <a:srgbClr val="FF0000"/>
                </a:solidFill>
              </a:ln>
              <a:solidFill>
                <a:srgbClr val="FF0000"/>
              </a:solidFill>
              <a:effectLst>
                <a:outerShdw blurRad="76200" dist="50800" dir="5400000" algn="tl" rotWithShape="0">
                  <a:srgbClr val="000000">
                    <a:alpha val="65000"/>
                  </a:srgbClr>
                </a:outerShdw>
              </a:effectLst>
            </a:endParaRPr>
          </a:p>
          <a:p>
            <a:pPr marL="0" indent="0" algn="just">
              <a:buNone/>
              <a:defRPr/>
            </a:pPr>
            <a:endParaRPr lang="en-US" sz="2400" spc="50" dirty="0">
              <a:ln w="11430">
                <a:solidFill>
                  <a:srgbClr val="FF0000"/>
                </a:solidFill>
              </a:ln>
              <a:solidFill>
                <a:srgbClr val="FF0000"/>
              </a:solidFill>
              <a:effectLst>
                <a:outerShdw blurRad="76200" dist="50800" dir="5400000" algn="tl" rotWithShape="0">
                  <a:srgbClr val="000000">
                    <a:alpha val="65000"/>
                  </a:srgbClr>
                </a:outerShdw>
              </a:effectLst>
            </a:endParaRPr>
          </a:p>
        </p:txBody>
      </p:sp>
      <p:sp>
        <p:nvSpPr>
          <p:cNvPr id="52" name="Rectangle 51"/>
          <p:cNvSpPr/>
          <p:nvPr/>
        </p:nvSpPr>
        <p:spPr>
          <a:xfrm>
            <a:off x="179512" y="1772816"/>
            <a:ext cx="4176464" cy="440120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dirty="0" smtClean="0">
                <a:sym typeface="Wingdings" panose="05000000000000000000" pitchFamily="2" charset="2"/>
              </a:rPr>
              <a:t> </a:t>
            </a:r>
            <a:r>
              <a:rPr lang="en-US" sz="2800" b="1" dirty="0" err="1" smtClean="0"/>
              <a:t>Lá</a:t>
            </a:r>
            <a:r>
              <a:rPr lang="en-US" sz="2800" b="1" dirty="0" smtClean="0"/>
              <a:t> </a:t>
            </a:r>
            <a:r>
              <a:rPr lang="en-US" sz="2800" b="1" dirty="0" err="1"/>
              <a:t>có</a:t>
            </a:r>
            <a:r>
              <a:rPr lang="en-US" sz="2800" b="1" dirty="0"/>
              <a:t> </a:t>
            </a:r>
            <a:r>
              <a:rPr lang="en-US" sz="2800" b="1" dirty="0" err="1"/>
              <a:t>cấu</a:t>
            </a:r>
            <a:r>
              <a:rPr lang="en-US" sz="2800" b="1" dirty="0"/>
              <a:t> </a:t>
            </a:r>
            <a:r>
              <a:rPr lang="en-US" sz="2800" b="1" dirty="0" err="1"/>
              <a:t>tạo</a:t>
            </a:r>
            <a:r>
              <a:rPr lang="en-US" sz="2800" b="1" dirty="0"/>
              <a:t> </a:t>
            </a:r>
            <a:r>
              <a:rPr lang="en-US" sz="2800" b="1" dirty="0" err="1"/>
              <a:t>thích</a:t>
            </a:r>
            <a:r>
              <a:rPr lang="en-US" sz="2800" b="1" dirty="0"/>
              <a:t> </a:t>
            </a:r>
            <a:r>
              <a:rPr lang="en-US" sz="2800" b="1" dirty="0" err="1"/>
              <a:t>nghi</a:t>
            </a:r>
            <a:r>
              <a:rPr lang="en-US" sz="2800" b="1" dirty="0"/>
              <a:t> </a:t>
            </a:r>
            <a:r>
              <a:rPr lang="en-US" sz="2800" b="1" dirty="0" err="1"/>
              <a:t>với</a:t>
            </a:r>
            <a:r>
              <a:rPr lang="en-US" sz="2800" b="1" dirty="0"/>
              <a:t> </a:t>
            </a:r>
            <a:r>
              <a:rPr lang="en-US" sz="2800" b="1" dirty="0" err="1"/>
              <a:t>chức</a:t>
            </a:r>
            <a:r>
              <a:rPr lang="en-US" sz="2800" b="1" dirty="0"/>
              <a:t> </a:t>
            </a:r>
            <a:r>
              <a:rPr lang="en-US" sz="2800" b="1" dirty="0" err="1"/>
              <a:t>năng</a:t>
            </a:r>
            <a:r>
              <a:rPr lang="en-US" sz="2800" b="1" dirty="0"/>
              <a:t> </a:t>
            </a:r>
            <a:r>
              <a:rPr lang="en-US" sz="2800" b="1" dirty="0" err="1"/>
              <a:t>thoát</a:t>
            </a:r>
            <a:r>
              <a:rPr lang="en-US" sz="2800" b="1" dirty="0"/>
              <a:t> </a:t>
            </a:r>
            <a:r>
              <a:rPr lang="en-US" sz="2800" b="1" dirty="0" err="1"/>
              <a:t>hơi</a:t>
            </a:r>
            <a:r>
              <a:rPr lang="en-US" sz="2800" b="1" dirty="0"/>
              <a:t> </a:t>
            </a:r>
            <a:r>
              <a:rPr lang="en-US" sz="2800" b="1" dirty="0" err="1"/>
              <a:t>nước</a:t>
            </a:r>
            <a:r>
              <a:rPr lang="en-US" sz="2800" b="1" dirty="0" smtClean="0"/>
              <a:t>.</a:t>
            </a:r>
          </a:p>
          <a:p>
            <a:pPr marL="1028700" lvl="1" indent="-571500">
              <a:buFont typeface="Wingdings" panose="05000000000000000000" pitchFamily="2" charset="2"/>
              <a:buChar char="v"/>
            </a:pPr>
            <a:r>
              <a:rPr lang="en-US" sz="2800" b="1" dirty="0" err="1"/>
              <a:t>Trên</a:t>
            </a:r>
            <a:r>
              <a:rPr lang="en-US" sz="2800" b="1" dirty="0"/>
              <a:t> </a:t>
            </a:r>
            <a:r>
              <a:rPr lang="en-US" sz="2800" b="1" dirty="0" err="1"/>
              <a:t>lá</a:t>
            </a:r>
            <a:r>
              <a:rPr lang="en-US" sz="2800" b="1" dirty="0"/>
              <a:t> </a:t>
            </a:r>
            <a:r>
              <a:rPr lang="en-US" sz="2800" b="1" dirty="0" err="1"/>
              <a:t>có</a:t>
            </a:r>
            <a:r>
              <a:rPr lang="en-US" sz="2800" b="1" dirty="0"/>
              <a:t> </a:t>
            </a:r>
            <a:r>
              <a:rPr lang="en-US" sz="2800" b="1" dirty="0" err="1"/>
              <a:t>nhiều</a:t>
            </a:r>
            <a:r>
              <a:rPr lang="en-US" sz="2800" b="1" dirty="0"/>
              <a:t> </a:t>
            </a:r>
            <a:r>
              <a:rPr lang="en-US" sz="2800" b="1" dirty="0" err="1"/>
              <a:t>khí</a:t>
            </a:r>
            <a:r>
              <a:rPr lang="en-US" sz="2800" b="1" dirty="0"/>
              <a:t> </a:t>
            </a:r>
            <a:r>
              <a:rPr lang="en-US" sz="2800" b="1" dirty="0" err="1"/>
              <a:t>khổng</a:t>
            </a:r>
            <a:r>
              <a:rPr lang="en-US" sz="2800" b="1" dirty="0"/>
              <a:t> </a:t>
            </a:r>
            <a:r>
              <a:rPr lang="en-US" sz="2800" b="1" dirty="0" err="1"/>
              <a:t>làm</a:t>
            </a:r>
            <a:r>
              <a:rPr lang="en-US" sz="2800" b="1" dirty="0"/>
              <a:t> </a:t>
            </a:r>
            <a:r>
              <a:rPr lang="en-US" sz="2800" b="1" dirty="0" err="1"/>
              <a:t>nhiệm</a:t>
            </a:r>
            <a:r>
              <a:rPr lang="en-US" sz="2800" b="1" dirty="0"/>
              <a:t> </a:t>
            </a:r>
            <a:r>
              <a:rPr lang="en-US" sz="2800" b="1" dirty="0" err="1"/>
              <a:t>vụ</a:t>
            </a:r>
            <a:r>
              <a:rPr lang="en-US" sz="2800" b="1" dirty="0"/>
              <a:t> </a:t>
            </a:r>
            <a:r>
              <a:rPr lang="en-US" sz="2800" b="1" dirty="0" err="1"/>
              <a:t>thoát</a:t>
            </a:r>
            <a:r>
              <a:rPr lang="en-US" sz="2800" b="1" dirty="0"/>
              <a:t> </a:t>
            </a:r>
            <a:r>
              <a:rPr lang="en-US" sz="2800" b="1" dirty="0" err="1"/>
              <a:t>hơi</a:t>
            </a:r>
            <a:r>
              <a:rPr lang="en-US" sz="2800" b="1" dirty="0"/>
              <a:t> </a:t>
            </a:r>
            <a:r>
              <a:rPr lang="en-US" sz="2800" b="1" dirty="0" err="1"/>
              <a:t>nước</a:t>
            </a:r>
            <a:r>
              <a:rPr lang="en-US" sz="2800" b="1" dirty="0" smtClean="0"/>
              <a:t>.</a:t>
            </a:r>
          </a:p>
          <a:p>
            <a:pPr marL="1028700" lvl="1" indent="-571500">
              <a:buFont typeface="Wingdings" panose="05000000000000000000" pitchFamily="2" charset="2"/>
              <a:buChar char="v"/>
            </a:pPr>
            <a:r>
              <a:rPr lang="en-US" sz="2800" b="1" dirty="0" err="1"/>
              <a:t>Lớp</a:t>
            </a:r>
            <a:r>
              <a:rPr lang="en-US" sz="2800" b="1" dirty="0"/>
              <a:t> </a:t>
            </a:r>
            <a:r>
              <a:rPr lang="en-US" sz="2800" b="1" dirty="0" err="1"/>
              <a:t>cutin</a:t>
            </a:r>
            <a:r>
              <a:rPr lang="en-US" sz="2800" b="1" dirty="0"/>
              <a:t> do </a:t>
            </a:r>
            <a:r>
              <a:rPr lang="en-US" sz="2800" b="1" dirty="0" err="1"/>
              <a:t>tế</a:t>
            </a:r>
            <a:r>
              <a:rPr lang="en-US" sz="2800" b="1" dirty="0"/>
              <a:t> </a:t>
            </a:r>
            <a:r>
              <a:rPr lang="en-US" sz="2800" b="1" dirty="0" err="1"/>
              <a:t>bào</a:t>
            </a:r>
            <a:r>
              <a:rPr lang="en-US" sz="2800" b="1" dirty="0"/>
              <a:t> </a:t>
            </a:r>
            <a:r>
              <a:rPr lang="en-US" sz="2800" b="1" dirty="0" err="1"/>
              <a:t>biểu</a:t>
            </a:r>
            <a:r>
              <a:rPr lang="en-US" sz="2800" b="1" dirty="0"/>
              <a:t> </a:t>
            </a:r>
            <a:r>
              <a:rPr lang="en-US" sz="2800" b="1" dirty="0" err="1"/>
              <a:t>bì</a:t>
            </a:r>
            <a:r>
              <a:rPr lang="en-US" sz="2800" b="1" dirty="0"/>
              <a:t> </a:t>
            </a:r>
            <a:r>
              <a:rPr lang="en-US" sz="2800" b="1" dirty="0" err="1"/>
              <a:t>của</a:t>
            </a:r>
            <a:r>
              <a:rPr lang="en-US" sz="2800" b="1" dirty="0"/>
              <a:t> </a:t>
            </a:r>
            <a:r>
              <a:rPr lang="en-US" sz="2800" b="1" dirty="0" err="1"/>
              <a:t>lá</a:t>
            </a:r>
            <a:r>
              <a:rPr lang="en-US" sz="2800" b="1" dirty="0"/>
              <a:t> </a:t>
            </a:r>
            <a:r>
              <a:rPr lang="en-US" sz="2800" b="1" dirty="0" err="1"/>
              <a:t>tiết</a:t>
            </a:r>
            <a:r>
              <a:rPr lang="en-US" sz="2800" b="1" dirty="0"/>
              <a:t> </a:t>
            </a:r>
            <a:r>
              <a:rPr lang="en-US" sz="2800" b="1" dirty="0" err="1"/>
              <a:t>ra</a:t>
            </a:r>
            <a:r>
              <a:rPr lang="en-US" sz="2800" b="1" dirty="0"/>
              <a:t> </a:t>
            </a:r>
            <a:r>
              <a:rPr lang="en-US" sz="2800" b="1" dirty="0" err="1"/>
              <a:t>cũng</a:t>
            </a:r>
            <a:r>
              <a:rPr lang="en-US" sz="2800" b="1" dirty="0"/>
              <a:t> </a:t>
            </a:r>
            <a:r>
              <a:rPr lang="en-US" sz="2800" b="1" dirty="0" err="1"/>
              <a:t>làm</a:t>
            </a:r>
            <a:r>
              <a:rPr lang="en-US" sz="2800" b="1" dirty="0"/>
              <a:t> </a:t>
            </a:r>
            <a:r>
              <a:rPr lang="en-US" sz="2800" b="1" dirty="0" err="1"/>
              <a:t>nhiệm</a:t>
            </a:r>
            <a:r>
              <a:rPr lang="en-US" sz="2800" b="1" dirty="0"/>
              <a:t> </a:t>
            </a:r>
            <a:r>
              <a:rPr lang="en-US" sz="2800" b="1" dirty="0" err="1"/>
              <a:t>vụ</a:t>
            </a:r>
            <a:r>
              <a:rPr lang="en-US" sz="2800" b="1" dirty="0"/>
              <a:t> </a:t>
            </a:r>
            <a:r>
              <a:rPr lang="en-US" sz="2800" b="1" dirty="0" err="1"/>
              <a:t>thoát</a:t>
            </a:r>
            <a:r>
              <a:rPr lang="en-US" sz="2800" b="1" dirty="0"/>
              <a:t> </a:t>
            </a:r>
            <a:r>
              <a:rPr lang="en-US" sz="2800" b="1" dirty="0" err="1"/>
              <a:t>hơi</a:t>
            </a:r>
            <a:r>
              <a:rPr lang="en-US" sz="2800" b="1" dirty="0"/>
              <a:t> </a:t>
            </a:r>
            <a:r>
              <a:rPr lang="en-US" sz="2800" b="1" dirty="0" err="1"/>
              <a:t>nước</a:t>
            </a:r>
            <a:r>
              <a:rPr lang="en-US" sz="2800" b="1" dirty="0"/>
              <a:t>.</a:t>
            </a:r>
          </a:p>
        </p:txBody>
      </p:sp>
      <p:pic>
        <p:nvPicPr>
          <p:cNvPr id="53" name="Picture 52"/>
          <p:cNvPicPr/>
          <p:nvPr/>
        </p:nvPicPr>
        <p:blipFill>
          <a:blip r:embed="rId3">
            <a:extLst>
              <a:ext uri="{BEBA8EAE-BF5A-486C-A8C5-ECC9F3942E4B}">
                <a14:imgProps xmlns:a14="http://schemas.microsoft.com/office/drawing/2010/main">
                  <a14:imgLayer r:embed="rId4">
                    <a14:imgEffect>
                      <a14:brightnessContrast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25377" y="1918824"/>
            <a:ext cx="5214061" cy="49411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Scale>
                                      <p:cBhvr>
                                        <p:cTn id="7"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2"/>
                                        </p:tgtEl>
                                        <p:attrNameLst>
                                          <p:attrName>ppt_x</p:attrName>
                                          <p:attrName>ppt_y</p:attrName>
                                        </p:attrNameLst>
                                      </p:cBhvr>
                                    </p:animMotion>
                                    <p:animEffect transition="in" filter="fade">
                                      <p:cBhvr>
                                        <p:cTn id="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0070C0"/>
                </a:solidFill>
              </a:rPr>
              <a:t>2. Hai con </a:t>
            </a:r>
            <a:r>
              <a:rPr lang="en-US" dirty="0" err="1" smtClean="0">
                <a:solidFill>
                  <a:srgbClr val="0070C0"/>
                </a:solidFill>
              </a:rPr>
              <a:t>đường</a:t>
            </a:r>
            <a:r>
              <a:rPr lang="en-US" dirty="0" smtClean="0">
                <a:solidFill>
                  <a:srgbClr val="0070C0"/>
                </a:solidFill>
              </a:rPr>
              <a:t> </a:t>
            </a:r>
            <a:r>
              <a:rPr lang="en-US" dirty="0" err="1" smtClean="0">
                <a:solidFill>
                  <a:srgbClr val="0070C0"/>
                </a:solidFill>
              </a:rPr>
              <a:t>thoát</a:t>
            </a:r>
            <a:r>
              <a:rPr lang="en-US" dirty="0" smtClean="0">
                <a:solidFill>
                  <a:srgbClr val="0070C0"/>
                </a:solidFill>
              </a:rPr>
              <a:t> </a:t>
            </a:r>
            <a:r>
              <a:rPr lang="en-US" dirty="0" err="1" smtClean="0">
                <a:solidFill>
                  <a:srgbClr val="0070C0"/>
                </a:solidFill>
              </a:rPr>
              <a:t>hơi</a:t>
            </a:r>
            <a:r>
              <a:rPr lang="en-US" dirty="0" smtClean="0">
                <a:solidFill>
                  <a:srgbClr val="0070C0"/>
                </a:solidFill>
              </a:rPr>
              <a:t> </a:t>
            </a:r>
            <a:r>
              <a:rPr lang="en-US" dirty="0" err="1" smtClean="0">
                <a:solidFill>
                  <a:srgbClr val="0070C0"/>
                </a:solidFill>
              </a:rPr>
              <a:t>nước</a:t>
            </a:r>
            <a:r>
              <a:rPr lang="en-US" dirty="0" smtClean="0">
                <a:solidFill>
                  <a:srgbClr val="0070C0"/>
                </a:solidFill>
              </a:rPr>
              <a:t>: Qua </a:t>
            </a:r>
            <a:r>
              <a:rPr lang="en-US" dirty="0" err="1" smtClean="0">
                <a:solidFill>
                  <a:srgbClr val="0070C0"/>
                </a:solidFill>
              </a:rPr>
              <a:t>khí</a:t>
            </a:r>
            <a:r>
              <a:rPr lang="en-US" dirty="0" smtClean="0">
                <a:solidFill>
                  <a:srgbClr val="0070C0"/>
                </a:solidFill>
              </a:rPr>
              <a:t> </a:t>
            </a:r>
            <a:r>
              <a:rPr lang="en-US" dirty="0" err="1" smtClean="0">
                <a:solidFill>
                  <a:srgbClr val="0070C0"/>
                </a:solidFill>
              </a:rPr>
              <a:t>khổng</a:t>
            </a:r>
            <a:r>
              <a:rPr lang="en-US" dirty="0" smtClean="0">
                <a:solidFill>
                  <a:srgbClr val="0070C0"/>
                </a:solidFill>
              </a:rPr>
              <a:t> </a:t>
            </a:r>
            <a:r>
              <a:rPr lang="en-US" dirty="0" err="1" smtClean="0">
                <a:solidFill>
                  <a:srgbClr val="0070C0"/>
                </a:solidFill>
              </a:rPr>
              <a:t>và</a:t>
            </a:r>
            <a:r>
              <a:rPr lang="en-US" dirty="0" smtClean="0">
                <a:solidFill>
                  <a:srgbClr val="0070C0"/>
                </a:solidFill>
              </a:rPr>
              <a:t> qua </a:t>
            </a:r>
            <a:r>
              <a:rPr lang="en-US" dirty="0" err="1" smtClean="0">
                <a:solidFill>
                  <a:srgbClr val="0070C0"/>
                </a:solidFill>
              </a:rPr>
              <a:t>cutin</a:t>
            </a:r>
            <a:endParaRPr lang="en-US" dirty="0">
              <a:solidFill>
                <a:srgbClr val="0070C0"/>
              </a:solidFill>
            </a:endParaRPr>
          </a:p>
        </p:txBody>
      </p:sp>
      <p:sp>
        <p:nvSpPr>
          <p:cNvPr id="6" name="Content Placeholder 5"/>
          <p:cNvSpPr>
            <a:spLocks noGrp="1"/>
          </p:cNvSpPr>
          <p:nvPr>
            <p:ph idx="1"/>
          </p:nvPr>
        </p:nvSpPr>
        <p:spPr>
          <a:xfrm>
            <a:off x="467544" y="1772816"/>
            <a:ext cx="8229600" cy="4525963"/>
          </a:xfrm>
        </p:spPr>
        <p:txBody>
          <a:bodyPr/>
          <a:lstStyle/>
          <a:p>
            <a:r>
              <a:rPr lang="en-US" dirty="0" smtClean="0"/>
              <a:t>Qua </a:t>
            </a:r>
            <a:r>
              <a:rPr lang="en-US" dirty="0" err="1" smtClean="0"/>
              <a:t>khí</a:t>
            </a:r>
            <a:r>
              <a:rPr lang="en-US" dirty="0" smtClean="0"/>
              <a:t> </a:t>
            </a:r>
            <a:r>
              <a:rPr lang="en-US" dirty="0" err="1" smtClean="0"/>
              <a:t>khổng</a:t>
            </a:r>
            <a:r>
              <a:rPr lang="en-US" dirty="0" smtClean="0"/>
              <a:t>: </a:t>
            </a:r>
          </a:p>
          <a:p>
            <a:endParaRPr lang="en-US" dirty="0" smtClean="0"/>
          </a:p>
          <a:p>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348880"/>
            <a:ext cx="6768752" cy="439119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48" y="1901868"/>
            <a:ext cx="6408712" cy="4695483"/>
          </a:xfrm>
          <a:prstGeom prst="rect">
            <a:avLst/>
          </a:prstGeom>
        </p:spPr>
      </p:pic>
      <p:sp>
        <p:nvSpPr>
          <p:cNvPr id="2" name="Title 1"/>
          <p:cNvSpPr>
            <a:spLocks noGrp="1"/>
          </p:cNvSpPr>
          <p:nvPr>
            <p:ph type="title"/>
          </p:nvPr>
        </p:nvSpPr>
        <p:spPr>
          <a:xfrm>
            <a:off x="485025" y="188640"/>
            <a:ext cx="8229600" cy="1143000"/>
          </a:xfrm>
        </p:spPr>
        <p:txBody>
          <a:bodyPr>
            <a:noAutofit/>
          </a:bodyPr>
          <a:lstStyle/>
          <a:p>
            <a:r>
              <a:rPr lang="vi-VN" sz="3200" dirty="0"/>
              <a:t>Cơ chế thoát hơi nước qua khí khổng</a:t>
            </a:r>
            <a:r>
              <a:rPr lang="vi-VN" sz="3200" dirty="0" smtClean="0"/>
              <a:t>:</a:t>
            </a:r>
            <a:r>
              <a:rPr lang="vi-VN" sz="3200" dirty="0"/>
              <a:t/>
            </a:r>
            <a:br>
              <a:rPr lang="vi-VN" sz="3200" dirty="0"/>
            </a:br>
            <a:endParaRPr lang="en-US" sz="3200" dirty="0"/>
          </a:p>
        </p:txBody>
      </p:sp>
      <p:sp>
        <p:nvSpPr>
          <p:cNvPr id="5" name="TextBox 4"/>
          <p:cNvSpPr txBox="1"/>
          <p:nvPr/>
        </p:nvSpPr>
        <p:spPr>
          <a:xfrm>
            <a:off x="1212336" y="1070871"/>
            <a:ext cx="1807871"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err="1" smtClean="0"/>
              <a:t>Thành</a:t>
            </a:r>
            <a:r>
              <a:rPr lang="en-US" sz="2400" b="1" dirty="0" smtClean="0"/>
              <a:t> </a:t>
            </a:r>
            <a:r>
              <a:rPr lang="en-US" sz="2400" b="1" dirty="0" err="1" smtClean="0"/>
              <a:t>ngoài</a:t>
            </a:r>
            <a:r>
              <a:rPr lang="en-US" sz="2400" b="1" dirty="0" smtClean="0"/>
              <a:t> MỎNG</a:t>
            </a:r>
            <a:endParaRPr lang="en-US" sz="2400" b="1" dirty="0"/>
          </a:p>
        </p:txBody>
      </p:sp>
      <p:sp>
        <p:nvSpPr>
          <p:cNvPr id="11" name="TextBox 10"/>
          <p:cNvSpPr txBox="1"/>
          <p:nvPr/>
        </p:nvSpPr>
        <p:spPr>
          <a:xfrm>
            <a:off x="6012160" y="1047095"/>
            <a:ext cx="1897643"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err="1" smtClean="0"/>
              <a:t>Thành</a:t>
            </a:r>
            <a:r>
              <a:rPr lang="en-US" sz="2400" b="1" dirty="0" smtClean="0"/>
              <a:t> </a:t>
            </a:r>
            <a:r>
              <a:rPr lang="en-US" sz="2400" b="1" dirty="0" err="1" smtClean="0"/>
              <a:t>trong</a:t>
            </a:r>
            <a:r>
              <a:rPr lang="en-US" sz="2400" b="1" dirty="0" smtClean="0"/>
              <a:t> DÀY</a:t>
            </a:r>
            <a:endParaRPr lang="en-US" sz="2400" b="1" dirty="0"/>
          </a:p>
        </p:txBody>
      </p:sp>
      <p:cxnSp>
        <p:nvCxnSpPr>
          <p:cNvPr id="13" name="Straight Arrow Connector 12"/>
          <p:cNvCxnSpPr/>
          <p:nvPr/>
        </p:nvCxnSpPr>
        <p:spPr>
          <a:xfrm>
            <a:off x="2116272" y="1901868"/>
            <a:ext cx="367496" cy="807052"/>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2116526" y="1901868"/>
            <a:ext cx="3162409" cy="1095084"/>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H="1">
            <a:off x="3563888" y="1901868"/>
            <a:ext cx="3430094" cy="1455124"/>
          </a:xfrm>
          <a:prstGeom prst="straightConnector1">
            <a:avLst/>
          </a:prstGeom>
          <a:ln w="76200">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flipH="1">
            <a:off x="6156176" y="1901868"/>
            <a:ext cx="837806" cy="1239100"/>
          </a:xfrm>
          <a:prstGeom prst="straightConnector1">
            <a:avLst/>
          </a:prstGeom>
          <a:ln w="76200">
            <a:solidFill>
              <a:srgbClr val="0070C0"/>
            </a:solidFill>
            <a:tailEnd type="arrow"/>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323528" y="5013176"/>
            <a:ext cx="1425248"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err="1" smtClean="0"/>
              <a:t>Khi</a:t>
            </a:r>
            <a:r>
              <a:rPr lang="en-US" sz="2800" b="1" dirty="0" smtClean="0"/>
              <a:t> no </a:t>
            </a:r>
            <a:r>
              <a:rPr lang="en-US" sz="2800" b="1" dirty="0" err="1" smtClean="0"/>
              <a:t>nước</a:t>
            </a:r>
            <a:endParaRPr lang="en-US" sz="2800" b="1" dirty="0"/>
          </a:p>
        </p:txBody>
      </p:sp>
      <p:cxnSp>
        <p:nvCxnSpPr>
          <p:cNvPr id="26" name="Straight Arrow Connector 25"/>
          <p:cNvCxnSpPr/>
          <p:nvPr/>
        </p:nvCxnSpPr>
        <p:spPr>
          <a:xfrm>
            <a:off x="1748776" y="5493152"/>
            <a:ext cx="734992" cy="0"/>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a:xfrm flipH="1">
            <a:off x="6804248" y="4913768"/>
            <a:ext cx="576064" cy="459448"/>
          </a:xfrm>
          <a:prstGeom prst="straightConnector1">
            <a:avLst/>
          </a:prstGeom>
          <a:ln w="76200">
            <a:solidFill>
              <a:srgbClr val="0070C0"/>
            </a:solidFill>
            <a:tailEnd type="arrow"/>
          </a:ln>
        </p:spPr>
        <p:style>
          <a:lnRef idx="3">
            <a:schemeClr val="accent2"/>
          </a:lnRef>
          <a:fillRef idx="0">
            <a:schemeClr val="accent2"/>
          </a:fillRef>
          <a:effectRef idx="2">
            <a:schemeClr val="accent2"/>
          </a:effectRef>
          <a:fontRef idx="minor">
            <a:schemeClr val="tx1"/>
          </a:fontRef>
        </p:style>
      </p:cxnSp>
      <p:sp>
        <p:nvSpPr>
          <p:cNvPr id="36" name="TextBox 35"/>
          <p:cNvSpPr txBox="1"/>
          <p:nvPr/>
        </p:nvSpPr>
        <p:spPr>
          <a:xfrm>
            <a:off x="7380312" y="4249609"/>
            <a:ext cx="1897643"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800" b="1" dirty="0" err="1" smtClean="0"/>
              <a:t>Khi</a:t>
            </a:r>
            <a:r>
              <a:rPr lang="en-US" sz="2800" b="1" dirty="0" smtClean="0"/>
              <a:t> </a:t>
            </a:r>
            <a:r>
              <a:rPr lang="en-US" sz="2800" b="1" dirty="0" err="1" smtClean="0"/>
              <a:t>mất</a:t>
            </a:r>
            <a:r>
              <a:rPr lang="en-US" sz="2800" b="1" dirty="0" smtClean="0"/>
              <a:t> </a:t>
            </a:r>
            <a:r>
              <a:rPr lang="en-US" sz="2800" b="1" dirty="0" err="1" smtClean="0"/>
              <a:t>nước</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22" presetClass="entr" presetSubtype="4"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2" presetClass="entr" presetSubtype="4"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par>
                                <p:cTn id="44" presetID="22" presetClass="entr" presetSubtype="4"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4824"/>
            <a:ext cx="4344889" cy="2880320"/>
          </a:xfrm>
          <a:prstGeom prst="rect">
            <a:avLst/>
          </a:prstGeom>
        </p:spPr>
      </p:pic>
      <p:sp>
        <p:nvSpPr>
          <p:cNvPr id="2" name="Title 1"/>
          <p:cNvSpPr>
            <a:spLocks noGrp="1"/>
          </p:cNvSpPr>
          <p:nvPr>
            <p:ph type="title"/>
          </p:nvPr>
        </p:nvSpPr>
        <p:spPr>
          <a:xfrm>
            <a:off x="467544" y="332656"/>
            <a:ext cx="8229600" cy="1143000"/>
          </a:xfrm>
        </p:spPr>
        <p:txBody>
          <a:bodyPr>
            <a:noAutofit/>
          </a:bodyPr>
          <a:lstStyle/>
          <a:p>
            <a:pPr algn="l"/>
            <a:r>
              <a:rPr lang="vi-VN" sz="2800" dirty="0"/>
              <a:t>Cơ chế thoát hơi nước qua khí khổng: Phụ thuộc hàm lượng nước trong tế bào khí khổng.</a:t>
            </a:r>
            <a:br>
              <a:rPr lang="vi-VN" sz="2800" dirty="0"/>
            </a:br>
            <a:endParaRPr lang="en-US" sz="2800" dirty="0"/>
          </a:p>
        </p:txBody>
      </p:sp>
      <p:sp>
        <p:nvSpPr>
          <p:cNvPr id="8" name="Rectangle 7"/>
          <p:cNvSpPr/>
          <p:nvPr/>
        </p:nvSpPr>
        <p:spPr>
          <a:xfrm>
            <a:off x="4139953" y="1268760"/>
            <a:ext cx="4680518" cy="5509200"/>
          </a:xfrm>
          <a:prstGeom prst="rect">
            <a:avLst/>
          </a:prstGeom>
          <a:gradFill>
            <a:gsLst>
              <a:gs pos="0">
                <a:schemeClr val="accent3">
                  <a:tint val="50000"/>
                  <a:satMod val="300000"/>
                  <a:alpha val="51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32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Khi</a:t>
            </a:r>
            <a:r>
              <a:rPr lang="en-US" sz="32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no n</a:t>
            </a:r>
            <a:r>
              <a:rPr lang="vi-VN"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ước</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mỏng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của</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tế</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bào</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khí</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khổng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c</a:t>
            </a:r>
            <a:r>
              <a:rPr lang="vi-VN"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ă</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ng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ra</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làm</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cho</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dày</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cong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theo</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mỏng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và</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khí</a:t>
            </a:r>
            <a:r>
              <a:rPr lang="en-US" sz="32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khổng</a:t>
            </a:r>
            <a:r>
              <a:rPr lang="en-US" sz="32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mở</a:t>
            </a:r>
            <a:r>
              <a:rPr lang="en-US" sz="32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ra.</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endParaRPr lang="en-US" sz="32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endParaRPr>
          </a:p>
          <a:p>
            <a:pPr algn="just">
              <a:defRPr/>
            </a:pPr>
            <a:r>
              <a:rPr lang="en-US" sz="32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Khi</a:t>
            </a:r>
            <a:r>
              <a:rPr lang="en-US" sz="32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mất</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n</a:t>
            </a:r>
            <a:r>
              <a:rPr lang="vi-VN"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ước</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mỏng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hết</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c</a:t>
            </a:r>
            <a:r>
              <a:rPr lang="vi-VN"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ă</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ng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và</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thành</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dày</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duỗi</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thẳng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khí</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khổng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vi-VN"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đóng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lại</a:t>
            </a:r>
            <a:r>
              <a:rPr lang="en-US" sz="3200" b="1" spc="50" dirty="0">
                <a:ln w="11430"/>
                <a:solidFill>
                  <a:srgbClr val="002060"/>
                </a:solidFill>
                <a:effectLst>
                  <a:outerShdw blurRad="76200" dist="50800" dir="5400000" algn="tl" rotWithShape="0">
                    <a:srgbClr val="000000">
                      <a:alpha val="65000"/>
                    </a:srgbClr>
                  </a:outerShdw>
                </a:effectLst>
                <a:sym typeface="Wingdings" panose="05000000000000000000" pitchFamily="2" charset="2"/>
              </a:rPr>
              <a:t>.</a:t>
            </a:r>
            <a:endParaRPr lang="en-US" sz="3200" b="1" spc="50" dirty="0">
              <a:ln w="11430"/>
              <a:solidFill>
                <a:srgbClr val="002060"/>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440" y="2132856"/>
            <a:ext cx="4344889" cy="2844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467544" y="260648"/>
            <a:ext cx="8229600" cy="1143000"/>
          </a:xfrm>
        </p:spPr>
        <p:txBody>
          <a:bodyPr>
            <a:noAutofit/>
          </a:bodyPr>
          <a:lstStyle/>
          <a:p>
            <a:pPr algn="l"/>
            <a:r>
              <a:rPr lang="en-US" sz="3200" dirty="0" smtClean="0"/>
              <a:t>-T</a:t>
            </a:r>
            <a:r>
              <a:rPr lang="vi-VN" sz="3200" dirty="0" smtClean="0"/>
              <a:t>hoát </a:t>
            </a:r>
            <a:r>
              <a:rPr lang="vi-VN" sz="3200" dirty="0"/>
              <a:t>hơi nước qua </a:t>
            </a:r>
            <a:r>
              <a:rPr lang="en-US" sz="3200" dirty="0" err="1" smtClean="0"/>
              <a:t>cutin</a:t>
            </a:r>
            <a:r>
              <a:rPr lang="en-US" sz="3200" dirty="0" smtClean="0"/>
              <a:t> </a:t>
            </a:r>
            <a:r>
              <a:rPr lang="en-US" sz="3200" dirty="0" err="1" smtClean="0"/>
              <a:t>trên</a:t>
            </a:r>
            <a:r>
              <a:rPr lang="en-US" sz="3200" dirty="0" smtClean="0"/>
              <a:t> </a:t>
            </a:r>
            <a:r>
              <a:rPr lang="en-US" sz="3200" dirty="0" err="1" smtClean="0"/>
              <a:t>biểu</a:t>
            </a:r>
            <a:r>
              <a:rPr lang="en-US" sz="3200" dirty="0" smtClean="0"/>
              <a:t> </a:t>
            </a:r>
            <a:r>
              <a:rPr lang="en-US" sz="3200" dirty="0" err="1" smtClean="0"/>
              <a:t>bì</a:t>
            </a:r>
            <a:r>
              <a:rPr lang="en-US" sz="3200" dirty="0" smtClean="0"/>
              <a:t> </a:t>
            </a:r>
            <a:r>
              <a:rPr lang="en-US" sz="3200" dirty="0" err="1" smtClean="0"/>
              <a:t>lá</a:t>
            </a:r>
            <a:endParaRPr lang="en-US" sz="3200" dirty="0"/>
          </a:p>
        </p:txBody>
      </p:sp>
      <p:sp>
        <p:nvSpPr>
          <p:cNvPr id="8" name="Rectangle 7"/>
          <p:cNvSpPr/>
          <p:nvPr/>
        </p:nvSpPr>
        <p:spPr>
          <a:xfrm>
            <a:off x="321772" y="2032294"/>
            <a:ext cx="4680518" cy="3539430"/>
          </a:xfrm>
          <a:prstGeom prst="rect">
            <a:avLst/>
          </a:prstGeom>
          <a:gradFill>
            <a:gsLst>
              <a:gs pos="0">
                <a:schemeClr val="accent3">
                  <a:tint val="50000"/>
                  <a:satMod val="300000"/>
                  <a:alpha val="51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Lớp</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cutin</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dày</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Thoát</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hơi</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nước</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giảm</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t>
            </a:r>
          </a:p>
          <a:p>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Lớp</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cutin</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mỏng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Thoát</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hơi</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nước</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tăng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a:t>
            </a:r>
          </a:p>
          <a:p>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Thoát</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mạnh</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ở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lá</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non,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giảm</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ở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lá</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trưởng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thành</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tăng</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ở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lá</a:t>
            </a:r>
            <a:r>
              <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en-US" sz="3200" b="1" spc="50" dirty="0" err="1">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già</a:t>
            </a:r>
            <a:endParaRPr lang="en-US" sz="3200" b="1" spc="50" dirty="0">
              <a:ln w="11430"/>
              <a:solidFill>
                <a:srgbClr val="00206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sym typeface="Wingdings" panose="05000000000000000000" pitchFamily="2" charset="2"/>
            </a:endParaRPr>
          </a:p>
        </p:txBody>
      </p:sp>
      <p:sp>
        <p:nvSpPr>
          <p:cNvPr id="3" name="TextBox 2"/>
          <p:cNvSpPr txBox="1"/>
          <p:nvPr/>
        </p:nvSpPr>
        <p:spPr>
          <a:xfrm>
            <a:off x="5292080" y="1258438"/>
            <a:ext cx="1368152"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t>CUTIN</a:t>
            </a:r>
            <a:endParaRPr lang="en-US" sz="2400" b="1" dirty="0"/>
          </a:p>
        </p:txBody>
      </p:sp>
      <p:cxnSp>
        <p:nvCxnSpPr>
          <p:cNvPr id="5" name="Straight Arrow Connector 4"/>
          <p:cNvCxnSpPr/>
          <p:nvPr/>
        </p:nvCxnSpPr>
        <p:spPr>
          <a:xfrm>
            <a:off x="5976156" y="1720103"/>
            <a:ext cx="828092" cy="6287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692696"/>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solidFill>
                  <a:srgbClr val="FF0000"/>
                </a:solidFill>
                <a:effectLst>
                  <a:outerShdw blurRad="76200" dist="50800" dir="5400000" algn="tl" rotWithShape="0">
                    <a:srgbClr val="000000">
                      <a:alpha val="65000"/>
                    </a:srgbClr>
                  </a:outerShdw>
                </a:effectLst>
              </a:rPr>
              <a:t>III. CÁC TÁC NHÂN ẢNH HƯỞNG ĐẾN QUÁ TRÌNH THOÁT HƠI NƯỚC</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2348880"/>
            <a:ext cx="7232848" cy="3960440"/>
          </a:xfrm>
        </p:spPr>
        <p:txBody>
          <a:bodyPr>
            <a:normAutofit fontScale="85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vi-VN" b="1" spc="50" dirty="0">
                <a:ln w="11430"/>
                <a:solidFill>
                  <a:srgbClr val="002060"/>
                </a:solidFill>
                <a:effectLst>
                  <a:outerShdw blurRad="76200" dist="50800" dir="5400000" algn="tl" rotWithShape="0">
                    <a:srgbClr val="000000">
                      <a:alpha val="65000"/>
                    </a:srgbClr>
                  </a:outerShdw>
                </a:effectLst>
              </a:rPr>
              <a:t>+ </a:t>
            </a:r>
            <a:r>
              <a:rPr lang="vi-VN" b="1" spc="50" dirty="0">
                <a:ln w="11430"/>
                <a:solidFill>
                  <a:srgbClr val="FF0000"/>
                </a:solidFill>
                <a:effectLst>
                  <a:outerShdw blurRad="76200" dist="50800" dir="5400000" algn="tl" rotWithShape="0">
                    <a:srgbClr val="000000">
                      <a:alpha val="65000"/>
                    </a:srgbClr>
                  </a:outerShdw>
                </a:effectLst>
              </a:rPr>
              <a:t>Ánh sáng: </a:t>
            </a:r>
            <a:r>
              <a:rPr lang="vi-VN" b="1" spc="50" dirty="0">
                <a:ln w="11430"/>
                <a:solidFill>
                  <a:srgbClr val="002060"/>
                </a:solidFill>
                <a:effectLst>
                  <a:outerShdw blurRad="76200" dist="50800" dir="5400000" algn="tl" rotWithShape="0">
                    <a:srgbClr val="000000">
                      <a:alpha val="65000"/>
                    </a:srgbClr>
                  </a:outerShdw>
                </a:effectLst>
              </a:rPr>
              <a:t>Khí khổng mở khi không được chiếu </a:t>
            </a:r>
            <a:r>
              <a:rPr lang="vi-VN" b="1" spc="50" dirty="0" smtClean="0">
                <a:ln w="11430"/>
                <a:solidFill>
                  <a:srgbClr val="002060"/>
                </a:solidFill>
                <a:effectLst>
                  <a:outerShdw blurRad="76200" dist="50800" dir="5400000" algn="tl" rotWithShape="0">
                    <a:srgbClr val="000000">
                      <a:alpha val="65000"/>
                    </a:srgbClr>
                  </a:outerShdw>
                </a:effectLst>
              </a:rPr>
              <a:t>s</a:t>
            </a:r>
            <a:r>
              <a:rPr lang="en-US" b="1" spc="50" dirty="0">
                <a:ln w="11430"/>
                <a:solidFill>
                  <a:srgbClr val="002060"/>
                </a:solidFill>
                <a:effectLst>
                  <a:outerShdw blurRad="76200" dist="50800" dir="5400000" algn="tl" rotWithShape="0">
                    <a:srgbClr val="000000">
                      <a:alpha val="65000"/>
                    </a:srgbClr>
                  </a:outerShdw>
                </a:effectLst>
              </a:rPr>
              <a:t>á</a:t>
            </a:r>
            <a:r>
              <a:rPr lang="vi-VN" b="1" spc="50" dirty="0" smtClean="0">
                <a:ln w="11430"/>
                <a:solidFill>
                  <a:srgbClr val="002060"/>
                </a:solidFill>
                <a:effectLst>
                  <a:outerShdw blurRad="76200" dist="50800" dir="5400000" algn="tl" rotWithShape="0">
                    <a:srgbClr val="000000">
                      <a:alpha val="65000"/>
                    </a:srgbClr>
                  </a:outerShdw>
                </a:effectLst>
              </a:rPr>
              <a:t>ng</a:t>
            </a:r>
            <a:r>
              <a:rPr lang="vi-VN" b="1" spc="50" dirty="0">
                <a:ln w="11430"/>
                <a:solidFill>
                  <a:srgbClr val="002060"/>
                </a:solidFill>
                <a:effectLst>
                  <a:outerShdw blurRad="76200" dist="50800" dir="5400000" algn="tl" rotWithShape="0">
                    <a:srgbClr val="000000">
                      <a:alpha val="65000"/>
                    </a:srgbClr>
                  </a:outerShdw>
                </a:effectLst>
              </a:rPr>
              <a:t>. Độ mở của khí khổng </a:t>
            </a:r>
            <a:r>
              <a:rPr lang="vi-VN" b="1" spc="50" dirty="0" smtClean="0">
                <a:ln w="11430"/>
                <a:solidFill>
                  <a:srgbClr val="002060"/>
                </a:solidFill>
                <a:effectLst>
                  <a:outerShdw blurRad="76200" dist="50800" dir="5400000" algn="tl" rotWithShape="0">
                    <a:srgbClr val="000000">
                      <a:alpha val="65000"/>
                    </a:srgbClr>
                  </a:outerShdw>
                </a:effectLst>
              </a:rPr>
              <a:t>t</a:t>
            </a:r>
            <a:r>
              <a:rPr lang="en-US" b="1" spc="50" dirty="0">
                <a:ln w="11430"/>
                <a:solidFill>
                  <a:srgbClr val="002060"/>
                </a:solidFill>
                <a:effectLst>
                  <a:outerShdw blurRad="76200" dist="50800" dir="5400000" algn="tl" rotWithShape="0">
                    <a:srgbClr val="000000">
                      <a:alpha val="65000"/>
                    </a:srgbClr>
                  </a:outerShdw>
                </a:effectLst>
              </a:rPr>
              <a:t>ă</a:t>
            </a:r>
            <a:r>
              <a:rPr lang="vi-VN" b="1" spc="50" dirty="0" smtClean="0">
                <a:ln w="11430"/>
                <a:solidFill>
                  <a:srgbClr val="002060"/>
                </a:solidFill>
                <a:effectLst>
                  <a:outerShdw blurRad="76200" dist="50800" dir="5400000" algn="tl" rotWithShape="0">
                    <a:srgbClr val="000000">
                      <a:alpha val="65000"/>
                    </a:srgbClr>
                  </a:outerShdw>
                </a:effectLst>
              </a:rPr>
              <a:t>ng </a:t>
            </a:r>
            <a:r>
              <a:rPr lang="vi-VN" b="1" spc="50" dirty="0">
                <a:ln w="11430"/>
                <a:solidFill>
                  <a:srgbClr val="002060"/>
                </a:solidFill>
                <a:effectLst>
                  <a:outerShdw blurRad="76200" dist="50800" dir="5400000" algn="tl" rotWithShape="0">
                    <a:srgbClr val="000000">
                      <a:alpha val="65000"/>
                    </a:srgbClr>
                  </a:outerShdw>
                </a:effectLst>
              </a:rPr>
              <a:t>từ </a:t>
            </a:r>
            <a:r>
              <a:rPr lang="vi-VN" b="1" spc="50" dirty="0" smtClean="0">
                <a:ln w="11430"/>
                <a:solidFill>
                  <a:srgbClr val="002060"/>
                </a:solidFill>
                <a:effectLst>
                  <a:outerShdw blurRad="76200" dist="50800" dir="5400000" algn="tl" rotWithShape="0">
                    <a:srgbClr val="000000">
                      <a:alpha val="65000"/>
                    </a:srgbClr>
                  </a:outerShdw>
                </a:effectLst>
              </a:rPr>
              <a:t>s</a:t>
            </a:r>
            <a:r>
              <a:rPr lang="en-US" b="1" spc="50" dirty="0">
                <a:ln w="11430"/>
                <a:solidFill>
                  <a:srgbClr val="002060"/>
                </a:solidFill>
                <a:effectLst>
                  <a:outerShdw blurRad="76200" dist="50800" dir="5400000" algn="tl" rotWithShape="0">
                    <a:srgbClr val="000000">
                      <a:alpha val="65000"/>
                    </a:srgbClr>
                  </a:outerShdw>
                </a:effectLst>
              </a:rPr>
              <a:t>á</a:t>
            </a:r>
            <a:r>
              <a:rPr lang="vi-VN" b="1" spc="50" dirty="0" smtClean="0">
                <a:ln w="11430"/>
                <a:solidFill>
                  <a:srgbClr val="002060"/>
                </a:solidFill>
                <a:effectLst>
                  <a:outerShdw blurRad="76200" dist="50800" dir="5400000" algn="tl" rotWithShape="0">
                    <a:srgbClr val="000000">
                      <a:alpha val="65000"/>
                    </a:srgbClr>
                  </a:outerShdw>
                </a:effectLst>
              </a:rPr>
              <a:t>ng </a:t>
            </a:r>
            <a:r>
              <a:rPr lang="vi-VN" b="1" spc="50" dirty="0">
                <a:ln w="11430"/>
                <a:solidFill>
                  <a:srgbClr val="002060"/>
                </a:solidFill>
                <a:effectLst>
                  <a:outerShdw blurRad="76200" dist="50800" dir="5400000" algn="tl" rotWithShape="0">
                    <a:srgbClr val="000000">
                      <a:alpha val="65000"/>
                    </a:srgbClr>
                  </a:outerShdw>
                </a:effectLst>
              </a:rPr>
              <a:t>đến trưa và nhỏ nhất lúc chiều tối. Ban đêm khí khổng vẫn hé mở.</a:t>
            </a:r>
          </a:p>
          <a:p>
            <a:pPr algn="just"/>
            <a:r>
              <a:rPr lang="vi-VN" b="1" spc="50" dirty="0">
                <a:ln w="11430"/>
                <a:solidFill>
                  <a:srgbClr val="002060"/>
                </a:solidFill>
                <a:effectLst>
                  <a:outerShdw blurRad="76200" dist="50800" dir="5400000" algn="tl" rotWithShape="0">
                    <a:srgbClr val="000000">
                      <a:alpha val="65000"/>
                    </a:srgbClr>
                  </a:outerShdw>
                </a:effectLst>
              </a:rPr>
              <a:t>+ </a:t>
            </a:r>
            <a:r>
              <a:rPr lang="vi-VN" b="1" spc="50" dirty="0">
                <a:ln w="11430"/>
                <a:solidFill>
                  <a:srgbClr val="FF0000"/>
                </a:solidFill>
                <a:effectLst>
                  <a:outerShdw blurRad="76200" dist="50800" dir="5400000" algn="tl" rotWithShape="0">
                    <a:srgbClr val="000000">
                      <a:alpha val="65000"/>
                    </a:srgbClr>
                  </a:outerShdw>
                </a:effectLst>
              </a:rPr>
              <a:t>Nước: </a:t>
            </a:r>
            <a:r>
              <a:rPr lang="vi-VN" b="1" spc="50" dirty="0">
                <a:ln w="11430"/>
                <a:solidFill>
                  <a:srgbClr val="002060"/>
                </a:solidFill>
                <a:effectLst>
                  <a:outerShdw blurRad="76200" dist="50800" dir="5400000" algn="tl" rotWithShape="0">
                    <a:srgbClr val="000000">
                      <a:alpha val="65000"/>
                    </a:srgbClr>
                  </a:outerShdw>
                </a:effectLst>
              </a:rPr>
              <a:t>Điều kiện cung cấp nước và độ ẩm không khí ảnh hưởng nhiều đến sự thoát hơi nước và thông qua việc điều tiết độ mở của khí khổng.</a:t>
            </a:r>
          </a:p>
          <a:p>
            <a:pPr algn="just"/>
            <a:r>
              <a:rPr lang="vi-VN" b="1" spc="50" dirty="0">
                <a:ln w="11430"/>
                <a:solidFill>
                  <a:srgbClr val="002060"/>
                </a:solidFill>
                <a:effectLst>
                  <a:outerShdw blurRad="76200" dist="50800" dir="5400000" algn="tl" rotWithShape="0">
                    <a:srgbClr val="000000">
                      <a:alpha val="65000"/>
                    </a:srgbClr>
                  </a:outerShdw>
                </a:effectLst>
              </a:rPr>
              <a:t>+ </a:t>
            </a:r>
            <a:r>
              <a:rPr lang="vi-VN" b="1" spc="50" dirty="0">
                <a:ln w="11430"/>
                <a:solidFill>
                  <a:srgbClr val="FF0000"/>
                </a:solidFill>
                <a:effectLst>
                  <a:outerShdw blurRad="76200" dist="50800" dir="5400000" algn="tl" rotWithShape="0">
                    <a:srgbClr val="000000">
                      <a:alpha val="65000"/>
                    </a:srgbClr>
                  </a:outerShdw>
                </a:effectLst>
              </a:rPr>
              <a:t>Nhiệt độ, gió, các ion khoáng</a:t>
            </a:r>
            <a:r>
              <a:rPr lang="vi-VN" b="1" spc="50" dirty="0">
                <a:ln w="11430"/>
                <a:solidFill>
                  <a:srgbClr val="002060"/>
                </a:solidFill>
                <a:effectLst>
                  <a:outerShdw blurRad="76200" dist="50800" dir="5400000" algn="tl" rotWithShape="0">
                    <a:srgbClr val="000000">
                      <a:alpha val="65000"/>
                    </a:srgbClr>
                  </a:outerShdw>
                </a:effectLst>
              </a:rPr>
              <a:t>: ảnh hưởng đến sự thoát nước.</a:t>
            </a:r>
          </a:p>
          <a:p>
            <a:pPr algn="just"/>
            <a:endParaRPr lang="en-US" b="1" spc="50" dirty="0">
              <a:ln w="11430"/>
              <a:solidFill>
                <a:srgbClr val="002060"/>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692696"/>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err="1" smtClean="0">
                <a:ln w="11430"/>
                <a:solidFill>
                  <a:srgbClr val="FF0000"/>
                </a:solidFill>
                <a:effectLst>
                  <a:outerShdw blurRad="76200" dist="50800" dir="5400000" algn="tl" rotWithShape="0">
                    <a:srgbClr val="000000">
                      <a:alpha val="65000"/>
                    </a:srgbClr>
                  </a:outerShdw>
                </a:effectLst>
              </a:rPr>
              <a:t>Trong</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các</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tác</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nhân</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đó</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tác</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nhân</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nào</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quan</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trọng</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nhất</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Tại</a:t>
            </a:r>
            <a:r>
              <a:rPr lang="en-US" sz="4000" b="1" spc="50" dirty="0" smtClean="0">
                <a:ln w="11430"/>
                <a:solidFill>
                  <a:srgbClr val="FF0000"/>
                </a:solidFill>
                <a:effectLst>
                  <a:outerShdw blurRad="76200" dist="50800" dir="5400000" algn="tl" rotWithShape="0">
                    <a:srgbClr val="000000">
                      <a:alpha val="65000"/>
                    </a:srgbClr>
                  </a:outerShdw>
                </a:effectLst>
              </a:rPr>
              <a:t> </a:t>
            </a:r>
            <a:r>
              <a:rPr lang="en-US" sz="4000" b="1" spc="50" dirty="0" err="1" smtClean="0">
                <a:ln w="11430"/>
                <a:solidFill>
                  <a:srgbClr val="FF0000"/>
                </a:solidFill>
                <a:effectLst>
                  <a:outerShdw blurRad="76200" dist="50800" dir="5400000" algn="tl" rotWithShape="0">
                    <a:srgbClr val="000000">
                      <a:alpha val="65000"/>
                    </a:srgbClr>
                  </a:outerShdw>
                </a:effectLst>
              </a:rPr>
              <a:t>sao</a:t>
            </a:r>
            <a:r>
              <a:rPr lang="en-US" sz="4000" b="1" spc="50" dirty="0" smtClean="0">
                <a:ln w="11430"/>
                <a:solidFill>
                  <a:srgbClr val="FF0000"/>
                </a:solidFill>
                <a:effectLst>
                  <a:outerShdw blurRad="76200" dist="50800" dir="5400000" algn="tl" rotWithShape="0">
                    <a:srgbClr val="000000">
                      <a:alpha val="65000"/>
                    </a:srgbClr>
                  </a:outerShdw>
                </a:effectLst>
              </a:rPr>
              <a:t>?</a:t>
            </a:r>
            <a:endParaRPr lang="en-US" sz="4000" b="1" spc="50" dirty="0">
              <a:ln w="11430"/>
              <a:solidFill>
                <a:srgbClr val="FF0000"/>
              </a:soli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2348880"/>
            <a:ext cx="7232848" cy="3960440"/>
          </a:xfr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vi-VN" b="1" spc="50" dirty="0" smtClean="0">
                <a:ln w="11430"/>
                <a:solidFill>
                  <a:srgbClr val="002060"/>
                </a:solidFill>
                <a:effectLst>
                  <a:outerShdw blurRad="76200" dist="50800" dir="5400000" algn="tl" rotWithShape="0">
                    <a:srgbClr val="000000">
                      <a:alpha val="65000"/>
                    </a:srgbClr>
                  </a:outerShdw>
                </a:effectLst>
              </a:rPr>
              <a:t>+ Hàm </a:t>
            </a:r>
            <a:r>
              <a:rPr lang="vi-VN" b="1" spc="50" dirty="0">
                <a:ln w="11430"/>
                <a:solidFill>
                  <a:srgbClr val="002060"/>
                </a:solidFill>
                <a:effectLst>
                  <a:outerShdw blurRad="76200" dist="50800" dir="5400000" algn="tl" rotWithShape="0">
                    <a:srgbClr val="000000">
                      <a:alpha val="65000"/>
                    </a:srgbClr>
                  </a:outerShdw>
                </a:effectLst>
              </a:rPr>
              <a:t>lượng nước trong tế bào khí khổng là quan trọng vì hàm lượng liên quan đến việc điều tiết độ mở của khí khổng. Còn các tác nhân khác ảnh hưởng đến quá trình thoát hơi nước đều thông qua sự điều tiết của các tế bào khí khổng.</a:t>
            </a:r>
            <a:endParaRPr lang="en-US" b="1" spc="50" dirty="0">
              <a:ln w="11430"/>
              <a:solidFill>
                <a:srgbClr val="002060"/>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IV. </a:t>
            </a:r>
            <a:r>
              <a:rPr lang="en-US" sz="4400" dirty="0" smtClean="0"/>
              <a:t>CÂN BẰNG NƯỚC VÀ TƯỚI TIÊU HỢP LÍ CHO CÂY TRỒNG</a:t>
            </a:r>
            <a:endParaRPr lang="en-US" sz="4400" dirty="0"/>
          </a:p>
        </p:txBody>
      </p:sp>
      <p:sp>
        <p:nvSpPr>
          <p:cNvPr id="6" name="Content Placeholder 5"/>
          <p:cNvSpPr>
            <a:spLocks noGrp="1"/>
          </p:cNvSpPr>
          <p:nvPr>
            <p:ph idx="1"/>
          </p:nvPr>
        </p:nvSpPr>
        <p:spPr>
          <a:xfrm>
            <a:off x="251520" y="1484784"/>
            <a:ext cx="8640960" cy="5184576"/>
          </a:xfrm>
          <a:solidFill>
            <a:schemeClr val="bg1">
              <a:alpha val="45000"/>
            </a:schemeClr>
          </a:solidFill>
        </p:spPr>
        <p:txBody>
          <a:bodyPr>
            <a:noAutofit/>
          </a:bodyPr>
          <a:lstStyle/>
          <a:p>
            <a:pPr algn="just"/>
            <a:r>
              <a:rPr lang="en-US" sz="2800" dirty="0" err="1"/>
              <a:t>Muốn</a:t>
            </a:r>
            <a:r>
              <a:rPr lang="en-US" sz="2800" dirty="0"/>
              <a:t> </a:t>
            </a:r>
            <a:r>
              <a:rPr lang="en-US" sz="2800" dirty="0" err="1"/>
              <a:t>cây</a:t>
            </a:r>
            <a:r>
              <a:rPr lang="en-US" sz="2800" dirty="0"/>
              <a:t> </a:t>
            </a:r>
            <a:r>
              <a:rPr lang="en-US" sz="2800" dirty="0" err="1"/>
              <a:t>sinh</a:t>
            </a:r>
            <a:r>
              <a:rPr lang="en-US" sz="2800" dirty="0"/>
              <a:t> </a:t>
            </a:r>
            <a:r>
              <a:rPr lang="en-US" sz="2800" dirty="0" err="1"/>
              <a:t>trưởng</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2800" dirty="0"/>
              <a:t> </a:t>
            </a:r>
            <a:r>
              <a:rPr lang="en-US" sz="2800" dirty="0" err="1"/>
              <a:t>bình</a:t>
            </a:r>
            <a:r>
              <a:rPr lang="en-US" sz="2800" dirty="0"/>
              <a:t> </a:t>
            </a:r>
            <a:r>
              <a:rPr lang="en-US" sz="2800" dirty="0" err="1"/>
              <a:t>thường</a:t>
            </a:r>
            <a:r>
              <a:rPr lang="en-US" sz="2800" dirty="0"/>
              <a:t> </a:t>
            </a:r>
            <a:r>
              <a:rPr lang="en-US" sz="2800" dirty="0" err="1"/>
              <a:t>phải</a:t>
            </a:r>
            <a:r>
              <a:rPr lang="en-US" sz="2800" dirty="0"/>
              <a:t> </a:t>
            </a:r>
            <a:r>
              <a:rPr lang="en-US" sz="2800" dirty="0" err="1"/>
              <a:t>tưới</a:t>
            </a:r>
            <a:r>
              <a:rPr lang="en-US" sz="2800" dirty="0"/>
              <a:t> </a:t>
            </a:r>
            <a:r>
              <a:rPr lang="en-US" sz="2800" dirty="0" err="1"/>
              <a:t>nước</a:t>
            </a:r>
            <a:r>
              <a:rPr lang="en-US" sz="2800" dirty="0"/>
              <a:t> </a:t>
            </a:r>
            <a:r>
              <a:rPr lang="en-US" sz="2800" dirty="0" err="1"/>
              <a:t>hợp</a:t>
            </a:r>
            <a:r>
              <a:rPr lang="en-US" sz="2800" dirty="0"/>
              <a:t> </a:t>
            </a:r>
            <a:r>
              <a:rPr lang="en-US" sz="2800" dirty="0" err="1"/>
              <a:t>lý</a:t>
            </a:r>
            <a:r>
              <a:rPr lang="en-US" sz="2800" dirty="0"/>
              <a:t> </a:t>
            </a:r>
            <a:r>
              <a:rPr lang="en-US" sz="2800" dirty="0" err="1"/>
              <a:t>cho</a:t>
            </a:r>
            <a:r>
              <a:rPr lang="en-US" sz="2800" dirty="0"/>
              <a:t> </a:t>
            </a:r>
            <a:r>
              <a:rPr lang="en-US" sz="2800" dirty="0" err="1"/>
              <a:t>cây</a:t>
            </a:r>
            <a:r>
              <a:rPr lang="en-US" sz="2800" dirty="0"/>
              <a:t> </a:t>
            </a:r>
            <a:r>
              <a:rPr lang="en-US" sz="2800" dirty="0" err="1"/>
              <a:t>trồng</a:t>
            </a:r>
            <a:r>
              <a:rPr lang="en-US" sz="2800" dirty="0"/>
              <a:t>.</a:t>
            </a:r>
          </a:p>
          <a:p>
            <a:pPr algn="just"/>
            <a:r>
              <a:rPr lang="en-US" sz="2800" dirty="0"/>
              <a:t>(A) </a:t>
            </a:r>
            <a:r>
              <a:rPr lang="en-US" sz="2800" dirty="0" err="1"/>
              <a:t>Là</a:t>
            </a:r>
            <a:r>
              <a:rPr lang="en-US" sz="2800" dirty="0"/>
              <a:t> </a:t>
            </a:r>
            <a:r>
              <a:rPr lang="en-US" sz="2800" dirty="0" err="1"/>
              <a:t>lượng</a:t>
            </a:r>
            <a:r>
              <a:rPr lang="en-US" sz="2800" dirty="0"/>
              <a:t> </a:t>
            </a:r>
            <a:r>
              <a:rPr lang="en-US" sz="2800" dirty="0" err="1"/>
              <a:t>nước</a:t>
            </a:r>
            <a:r>
              <a:rPr lang="en-US" sz="2800" dirty="0"/>
              <a:t> do </a:t>
            </a:r>
            <a:r>
              <a:rPr lang="en-US" sz="2800" dirty="0" err="1"/>
              <a:t>rễ</a:t>
            </a:r>
            <a:r>
              <a:rPr lang="en-US" sz="2800" dirty="0"/>
              <a:t> </a:t>
            </a:r>
            <a:r>
              <a:rPr lang="en-US" sz="2800" dirty="0" err="1"/>
              <a:t>hút</a:t>
            </a:r>
            <a:r>
              <a:rPr lang="en-US" sz="2800" dirty="0"/>
              <a:t> </a:t>
            </a:r>
            <a:r>
              <a:rPr lang="en-US" sz="2800" dirty="0" err="1"/>
              <a:t>vào</a:t>
            </a:r>
            <a:r>
              <a:rPr lang="en-US" sz="2800" dirty="0"/>
              <a:t> </a:t>
            </a:r>
            <a:r>
              <a:rPr lang="en-US" sz="2800" dirty="0" smtClean="0"/>
              <a:t>(</a:t>
            </a:r>
            <a:r>
              <a:rPr lang="en-US" sz="2800" dirty="0"/>
              <a:t>B) </a:t>
            </a:r>
            <a:r>
              <a:rPr lang="en-US" sz="2800" dirty="0" err="1"/>
              <a:t>Là</a:t>
            </a:r>
            <a:r>
              <a:rPr lang="en-US" sz="2800" dirty="0"/>
              <a:t> </a:t>
            </a:r>
            <a:r>
              <a:rPr lang="en-US" sz="2800" dirty="0" err="1"/>
              <a:t>lượng</a:t>
            </a:r>
            <a:r>
              <a:rPr lang="en-US" sz="2800" dirty="0"/>
              <a:t> </a:t>
            </a:r>
            <a:r>
              <a:rPr lang="en-US" sz="2800" dirty="0" err="1"/>
              <a:t>nước</a:t>
            </a:r>
            <a:r>
              <a:rPr lang="en-US" sz="2800" dirty="0"/>
              <a:t> </a:t>
            </a:r>
            <a:r>
              <a:rPr lang="en-US" sz="2800" dirty="0" err="1"/>
              <a:t>thoát</a:t>
            </a:r>
            <a:r>
              <a:rPr lang="en-US" sz="2800" dirty="0"/>
              <a:t> </a:t>
            </a:r>
            <a:r>
              <a:rPr lang="en-US" sz="2800" dirty="0" err="1"/>
              <a:t>ra</a:t>
            </a:r>
            <a:endParaRPr lang="en-US" sz="2800" dirty="0"/>
          </a:p>
          <a:p>
            <a:pPr algn="just"/>
            <a:r>
              <a:rPr lang="en-US" sz="2800" dirty="0"/>
              <a:t>A = B : </a:t>
            </a:r>
            <a:r>
              <a:rPr lang="en-US" sz="2800" dirty="0" err="1"/>
              <a:t>mô</a:t>
            </a:r>
            <a:r>
              <a:rPr lang="en-US" sz="2800" dirty="0"/>
              <a:t> </a:t>
            </a:r>
            <a:r>
              <a:rPr lang="en-US" sz="2800" dirty="0" err="1"/>
              <a:t>của</a:t>
            </a:r>
            <a:r>
              <a:rPr lang="en-US" sz="2800" dirty="0"/>
              <a:t> </a:t>
            </a:r>
            <a:r>
              <a:rPr lang="en-US" sz="2800" dirty="0" err="1"/>
              <a:t>cây</a:t>
            </a:r>
            <a:r>
              <a:rPr lang="en-US" sz="2800" dirty="0"/>
              <a:t> </a:t>
            </a:r>
            <a:r>
              <a:rPr lang="en-US" sz="2800" dirty="0" err="1"/>
              <a:t>đủ</a:t>
            </a:r>
            <a:r>
              <a:rPr lang="en-US" sz="2800" dirty="0"/>
              <a:t> </a:t>
            </a:r>
            <a:r>
              <a:rPr lang="en-US" sz="2800" dirty="0" err="1"/>
              <a:t>nước</a:t>
            </a:r>
            <a:r>
              <a:rPr lang="en-US" sz="2800" dirty="0"/>
              <a:t> </a:t>
            </a:r>
            <a:r>
              <a:rPr lang="en-US" sz="2800" dirty="0" smtClean="0"/>
              <a:t>=&gt; </a:t>
            </a:r>
            <a:r>
              <a:rPr lang="en-US" sz="2800" dirty="0" err="1" smtClean="0"/>
              <a:t>cây</a:t>
            </a:r>
            <a:r>
              <a:rPr lang="en-US" sz="2800" dirty="0" smtClean="0"/>
              <a:t> </a:t>
            </a:r>
            <a:r>
              <a:rPr lang="en-US" sz="2800" dirty="0" err="1"/>
              <a:t>phát</a:t>
            </a:r>
            <a:r>
              <a:rPr lang="en-US" sz="2800" dirty="0"/>
              <a:t> </a:t>
            </a:r>
            <a:r>
              <a:rPr lang="en-US" sz="2800" dirty="0" err="1"/>
              <a:t>triển</a:t>
            </a:r>
            <a:r>
              <a:rPr lang="en-US" sz="2800" dirty="0"/>
              <a:t> </a:t>
            </a:r>
            <a:r>
              <a:rPr lang="en-US" sz="2800" dirty="0" err="1"/>
              <a:t>bình</a:t>
            </a:r>
            <a:r>
              <a:rPr lang="en-US" sz="2800" dirty="0"/>
              <a:t> </a:t>
            </a:r>
            <a:r>
              <a:rPr lang="en-US" sz="2800" dirty="0" err="1"/>
              <a:t>thường</a:t>
            </a:r>
            <a:r>
              <a:rPr lang="en-US" sz="2800" dirty="0"/>
              <a:t>.</a:t>
            </a:r>
          </a:p>
          <a:p>
            <a:pPr algn="just"/>
            <a:r>
              <a:rPr lang="en-US" sz="2800" dirty="0"/>
              <a:t>A &gt; B : </a:t>
            </a:r>
            <a:r>
              <a:rPr lang="en-US" sz="2800" dirty="0" err="1"/>
              <a:t>mô</a:t>
            </a:r>
            <a:r>
              <a:rPr lang="en-US" sz="2800" dirty="0"/>
              <a:t> </a:t>
            </a:r>
            <a:r>
              <a:rPr lang="en-US" sz="2800" dirty="0" err="1"/>
              <a:t>của</a:t>
            </a:r>
            <a:r>
              <a:rPr lang="en-US" sz="2800" dirty="0"/>
              <a:t> </a:t>
            </a:r>
            <a:r>
              <a:rPr lang="en-US" sz="2800" dirty="0" err="1"/>
              <a:t>cây</a:t>
            </a:r>
            <a:r>
              <a:rPr lang="en-US" sz="2800" dirty="0"/>
              <a:t> </a:t>
            </a:r>
            <a:r>
              <a:rPr lang="en-US" sz="2800" dirty="0" err="1"/>
              <a:t>dư</a:t>
            </a:r>
            <a:r>
              <a:rPr lang="en-US" sz="2800" dirty="0"/>
              <a:t> </a:t>
            </a:r>
            <a:r>
              <a:rPr lang="en-US" sz="2800" dirty="0" err="1"/>
              <a:t>thừa</a:t>
            </a:r>
            <a:r>
              <a:rPr lang="en-US" sz="2800" dirty="0"/>
              <a:t> </a:t>
            </a:r>
            <a:r>
              <a:rPr lang="en-US" sz="2800" dirty="0" err="1"/>
              <a:t>nước</a:t>
            </a:r>
            <a:r>
              <a:rPr lang="en-US" sz="2800" dirty="0"/>
              <a:t> =&gt; </a:t>
            </a:r>
            <a:r>
              <a:rPr lang="en-US" sz="2800" dirty="0" err="1"/>
              <a:t>cây</a:t>
            </a:r>
            <a:r>
              <a:rPr lang="en-US" sz="2800" dirty="0"/>
              <a:t> </a:t>
            </a:r>
            <a:r>
              <a:rPr lang="en-US" sz="2800" dirty="0" err="1"/>
              <a:t>phát</a:t>
            </a:r>
            <a:r>
              <a:rPr lang="en-US" sz="2800" dirty="0"/>
              <a:t> </a:t>
            </a:r>
            <a:r>
              <a:rPr lang="en-US" sz="2800" dirty="0" err="1"/>
              <a:t>triển</a:t>
            </a:r>
            <a:r>
              <a:rPr lang="en-US" sz="2800" dirty="0"/>
              <a:t> </a:t>
            </a:r>
            <a:r>
              <a:rPr lang="en-US" sz="2800" dirty="0" err="1"/>
              <a:t>bình</a:t>
            </a:r>
            <a:r>
              <a:rPr lang="en-US" sz="2800" dirty="0"/>
              <a:t> </a:t>
            </a:r>
            <a:r>
              <a:rPr lang="en-US" sz="2800" dirty="0" err="1"/>
              <a:t>thường</a:t>
            </a:r>
            <a:r>
              <a:rPr lang="en-US" sz="2800" dirty="0"/>
              <a:t>.</a:t>
            </a:r>
          </a:p>
          <a:p>
            <a:pPr algn="just"/>
            <a:r>
              <a:rPr lang="en-US" sz="2800" dirty="0"/>
              <a:t>A &lt; B : </a:t>
            </a:r>
            <a:r>
              <a:rPr lang="en-US" sz="2800" dirty="0" err="1"/>
              <a:t>mô</a:t>
            </a:r>
            <a:r>
              <a:rPr lang="en-US" sz="2800" dirty="0"/>
              <a:t> </a:t>
            </a:r>
            <a:r>
              <a:rPr lang="en-US" sz="2800" dirty="0" err="1"/>
              <a:t>của</a:t>
            </a:r>
            <a:r>
              <a:rPr lang="en-US" sz="2800" dirty="0"/>
              <a:t> </a:t>
            </a:r>
            <a:r>
              <a:rPr lang="en-US" sz="2800" dirty="0" err="1"/>
              <a:t>cây</a:t>
            </a:r>
            <a:r>
              <a:rPr lang="en-US" sz="2800" dirty="0"/>
              <a:t> </a:t>
            </a:r>
            <a:r>
              <a:rPr lang="en-US" sz="2800" dirty="0" err="1"/>
              <a:t>thiếu</a:t>
            </a:r>
            <a:r>
              <a:rPr lang="en-US" sz="2800" dirty="0"/>
              <a:t> </a:t>
            </a:r>
            <a:r>
              <a:rPr lang="en-US" sz="2800" dirty="0" err="1"/>
              <a:t>nước</a:t>
            </a:r>
            <a:r>
              <a:rPr lang="en-US" sz="2800" dirty="0"/>
              <a:t> =&gt; </a:t>
            </a:r>
            <a:r>
              <a:rPr lang="en-US" sz="2800" dirty="0" err="1"/>
              <a:t>mất</a:t>
            </a:r>
            <a:r>
              <a:rPr lang="en-US" sz="2800" dirty="0"/>
              <a:t> </a:t>
            </a:r>
            <a:r>
              <a:rPr lang="en-US" sz="2800" dirty="0" err="1"/>
              <a:t>cân</a:t>
            </a:r>
            <a:r>
              <a:rPr lang="en-US" sz="2800" dirty="0"/>
              <a:t> </a:t>
            </a:r>
            <a:r>
              <a:rPr lang="en-US" sz="2800" dirty="0" err="1"/>
              <a:t>bằng</a:t>
            </a:r>
            <a:r>
              <a:rPr lang="en-US" sz="2800" dirty="0"/>
              <a:t> </a:t>
            </a:r>
            <a:r>
              <a:rPr lang="en-US" sz="2800" dirty="0" err="1"/>
              <a:t>nước</a:t>
            </a:r>
            <a:r>
              <a:rPr lang="en-US" sz="2800" dirty="0"/>
              <a:t> =&gt; </a:t>
            </a:r>
            <a:r>
              <a:rPr lang="en-US" sz="2800" dirty="0" err="1"/>
              <a:t>lá</a:t>
            </a:r>
            <a:r>
              <a:rPr lang="en-US" sz="2800" dirty="0"/>
              <a:t> </a:t>
            </a:r>
            <a:r>
              <a:rPr lang="en-US" sz="2800" dirty="0" err="1"/>
              <a:t>cây</a:t>
            </a:r>
            <a:r>
              <a:rPr lang="en-US" sz="2800" dirty="0"/>
              <a:t> </a:t>
            </a:r>
            <a:r>
              <a:rPr lang="en-US" sz="2800" dirty="0" err="1"/>
              <a:t>khô</a:t>
            </a:r>
            <a:r>
              <a:rPr lang="en-US" sz="2800" dirty="0"/>
              <a:t> </a:t>
            </a:r>
            <a:r>
              <a:rPr lang="en-US" sz="2800" dirty="0" err="1"/>
              <a:t>héo</a:t>
            </a:r>
            <a:r>
              <a:rPr lang="en-US" sz="2800" dirty="0"/>
              <a:t>, </a:t>
            </a:r>
            <a:r>
              <a:rPr lang="en-US" sz="2800" dirty="0" err="1"/>
              <a:t>nếu</a:t>
            </a:r>
            <a:r>
              <a:rPr lang="en-US" sz="2800" dirty="0"/>
              <a:t> </a:t>
            </a:r>
            <a:r>
              <a:rPr lang="en-US" sz="2800" dirty="0" err="1"/>
              <a:t>để</a:t>
            </a:r>
            <a:r>
              <a:rPr lang="en-US" sz="2800" dirty="0"/>
              <a:t> </a:t>
            </a:r>
            <a:r>
              <a:rPr lang="en-US" sz="2800" dirty="0" err="1"/>
              <a:t>lâu</a:t>
            </a:r>
            <a:r>
              <a:rPr lang="en-US" sz="2800" dirty="0"/>
              <a:t> </a:t>
            </a:r>
            <a:r>
              <a:rPr lang="en-US" sz="2800" dirty="0" err="1"/>
              <a:t>dài</a:t>
            </a:r>
            <a:r>
              <a:rPr lang="en-US" sz="2800" dirty="0"/>
              <a:t> </a:t>
            </a:r>
            <a:r>
              <a:rPr lang="en-US" sz="2800" dirty="0" err="1"/>
              <a:t>cây</a:t>
            </a:r>
            <a:r>
              <a:rPr lang="en-US" sz="2800" dirty="0"/>
              <a:t> </a:t>
            </a:r>
            <a:r>
              <a:rPr lang="en-US" sz="2800" dirty="0" err="1"/>
              <a:t>sẽ</a:t>
            </a:r>
            <a:r>
              <a:rPr lang="en-US" sz="2800" dirty="0"/>
              <a:t> </a:t>
            </a:r>
            <a:r>
              <a:rPr lang="en-US" sz="2800" dirty="0" err="1"/>
              <a:t>bị</a:t>
            </a:r>
            <a:r>
              <a:rPr lang="en-US" sz="2800" dirty="0"/>
              <a:t> </a:t>
            </a:r>
            <a:r>
              <a:rPr lang="en-US" sz="2800" dirty="0" err="1"/>
              <a:t>hư</a:t>
            </a:r>
            <a:r>
              <a:rPr lang="en-US" sz="2800" dirty="0"/>
              <a:t> </a:t>
            </a:r>
            <a:r>
              <a:rPr lang="en-US" sz="2800" dirty="0" err="1"/>
              <a:t>hại</a:t>
            </a:r>
            <a:r>
              <a:rPr lang="en-US" sz="2800" dirty="0"/>
              <a:t>, </a:t>
            </a:r>
            <a:r>
              <a:rPr lang="en-US" sz="2800" dirty="0" err="1"/>
              <a:t>ảnh</a:t>
            </a:r>
            <a:r>
              <a:rPr lang="en-US" sz="2800" dirty="0"/>
              <a:t> </a:t>
            </a:r>
            <a:r>
              <a:rPr lang="en-US" sz="2800" dirty="0" err="1"/>
              <a:t>hưởng</a:t>
            </a:r>
            <a:r>
              <a:rPr lang="en-US" sz="2800" dirty="0"/>
              <a:t> </a:t>
            </a:r>
            <a:r>
              <a:rPr lang="en-US" sz="2800" dirty="0" err="1"/>
              <a:t>đến</a:t>
            </a:r>
            <a:r>
              <a:rPr lang="en-US" sz="2800" dirty="0"/>
              <a:t> </a:t>
            </a:r>
            <a:r>
              <a:rPr lang="en-US" sz="2800" dirty="0" err="1"/>
              <a:t>sự</a:t>
            </a:r>
            <a:r>
              <a:rPr lang="en-US" sz="2800" dirty="0"/>
              <a:t> </a:t>
            </a:r>
            <a:r>
              <a:rPr lang="en-US" sz="2800" dirty="0" err="1"/>
              <a:t>sinh</a:t>
            </a:r>
            <a:r>
              <a:rPr lang="en-US" sz="2800" dirty="0"/>
              <a:t> </a:t>
            </a:r>
            <a:r>
              <a:rPr lang="en-US" sz="2800" dirty="0" err="1"/>
              <a:t>trưởng</a:t>
            </a:r>
            <a:r>
              <a:rPr lang="en-US" sz="2800" dirty="0"/>
              <a:t> </a:t>
            </a:r>
            <a:r>
              <a:rPr lang="en-US" sz="2800" dirty="0" err="1"/>
              <a:t>của</a:t>
            </a:r>
            <a:r>
              <a:rPr lang="en-US" sz="2800" dirty="0"/>
              <a:t> </a:t>
            </a:r>
            <a:r>
              <a:rPr lang="en-US" sz="2800" dirty="0" err="1"/>
              <a:t>cây</a:t>
            </a:r>
            <a:r>
              <a:rPr lang="en-US" sz="2800" dirty="0"/>
              <a:t>, </a:t>
            </a:r>
            <a:r>
              <a:rPr lang="en-US" sz="2800" dirty="0" err="1"/>
              <a:t>cây</a:t>
            </a:r>
            <a:r>
              <a:rPr lang="en-US" sz="2800" dirty="0"/>
              <a:t> </a:t>
            </a:r>
            <a:r>
              <a:rPr lang="en-US" sz="2800" dirty="0" err="1"/>
              <a:t>có</a:t>
            </a:r>
            <a:r>
              <a:rPr lang="en-US" sz="2800" dirty="0"/>
              <a:t> </a:t>
            </a:r>
            <a:r>
              <a:rPr lang="en-US" sz="2800" dirty="0" err="1"/>
              <a:t>thể</a:t>
            </a:r>
            <a:r>
              <a:rPr lang="en-US" sz="2800" dirty="0"/>
              <a:t> </a:t>
            </a:r>
            <a:r>
              <a:rPr lang="en-US" sz="2800" dirty="0" err="1"/>
              <a:t>chết</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32656"/>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spc="50" dirty="0" err="1" smtClean="0">
                <a:ln w="11430"/>
                <a:solidFill>
                  <a:srgbClr val="FF0000"/>
                </a:solidFill>
                <a:effectLst>
                  <a:outerShdw blurRad="76200" dist="50800" dir="5400000" algn="tl" rotWithShape="0">
                    <a:srgbClr val="000000">
                      <a:alpha val="65000"/>
                    </a:srgbClr>
                  </a:outerShdw>
                </a:effectLst>
                <a:latin typeface="Vni 14 AlexBrush" panose="00000400000000000000" pitchFamily="2" charset="2"/>
              </a:rPr>
              <a:t>Cuûng</a:t>
            </a:r>
            <a:r>
              <a:rPr lang="en-US" sz="11500" b="1" spc="50" dirty="0" smtClean="0">
                <a:ln w="11430"/>
                <a:solidFill>
                  <a:srgbClr val="FF0000"/>
                </a:solidFill>
                <a:effectLst>
                  <a:outerShdw blurRad="76200" dist="50800" dir="5400000" algn="tl" rotWithShape="0">
                    <a:srgbClr val="000000">
                      <a:alpha val="65000"/>
                    </a:srgbClr>
                  </a:outerShdw>
                </a:effectLst>
                <a:latin typeface="Vni 14 AlexBrush" panose="00000400000000000000" pitchFamily="2" charset="2"/>
              </a:rPr>
              <a:t> </a:t>
            </a:r>
            <a:r>
              <a:rPr lang="en-US" sz="11500" b="1" spc="50" dirty="0" err="1" smtClean="0">
                <a:ln w="11430"/>
                <a:solidFill>
                  <a:srgbClr val="FF0000"/>
                </a:solidFill>
                <a:effectLst>
                  <a:outerShdw blurRad="76200" dist="50800" dir="5400000" algn="tl" rotWithShape="0">
                    <a:srgbClr val="000000">
                      <a:alpha val="65000"/>
                    </a:srgbClr>
                  </a:outerShdw>
                </a:effectLst>
                <a:latin typeface="Vni 14 AlexBrush" panose="00000400000000000000" pitchFamily="2" charset="2"/>
              </a:rPr>
              <a:t>coá</a:t>
            </a:r>
            <a:endParaRPr lang="en-US" sz="11500" b="1" spc="50" dirty="0">
              <a:ln w="11430"/>
              <a:solidFill>
                <a:srgbClr val="FF0000"/>
              </a:solidFill>
              <a:effectLst>
                <a:outerShdw blurRad="76200" dist="50800" dir="5400000" algn="tl" rotWithShape="0">
                  <a:srgbClr val="000000">
                    <a:alpha val="65000"/>
                  </a:srgbClr>
                </a:outerShdw>
              </a:effectLst>
              <a:latin typeface="Vni 14 AlexBrush" panose="00000400000000000000" pitchFamily="2" charset="2"/>
            </a:endParaRPr>
          </a:p>
        </p:txBody>
      </p:sp>
      <p:sp>
        <p:nvSpPr>
          <p:cNvPr id="3" name="Subtitle 2"/>
          <p:cNvSpPr>
            <a:spLocks noGrp="1"/>
          </p:cNvSpPr>
          <p:nvPr>
            <p:ph type="subTitle" idx="1"/>
          </p:nvPr>
        </p:nvSpPr>
        <p:spPr>
          <a:xfrm>
            <a:off x="1331640" y="1916832"/>
            <a:ext cx="7232848" cy="4464496"/>
          </a:xfrm>
        </p:spPr>
        <p:txBody>
          <a:bodyPr>
            <a:normAutofit fontScale="95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lgn="just">
              <a:buAutoNum type="arabicPeriod"/>
            </a:pPr>
            <a:r>
              <a:rPr lang="vi-VN" b="1" spc="50" dirty="0" smtClean="0">
                <a:ln w="11430"/>
                <a:solidFill>
                  <a:srgbClr val="002060"/>
                </a:solidFill>
                <a:effectLst>
                  <a:outerShdw blurRad="76200" dist="50800" dir="5400000" algn="tl" rotWithShape="0">
                    <a:srgbClr val="000000">
                      <a:alpha val="65000"/>
                    </a:srgbClr>
                  </a:outerShdw>
                </a:effectLst>
              </a:rPr>
              <a:t>Cây </a:t>
            </a:r>
            <a:r>
              <a:rPr lang="vi-VN" b="1" spc="50" dirty="0">
                <a:ln w="11430"/>
                <a:solidFill>
                  <a:srgbClr val="002060"/>
                </a:solidFill>
                <a:effectLst>
                  <a:outerShdw blurRad="76200" dist="50800" dir="5400000" algn="tl" rotWithShape="0">
                    <a:srgbClr val="000000">
                      <a:alpha val="65000"/>
                    </a:srgbClr>
                  </a:outerShdw>
                </a:effectLst>
              </a:rPr>
              <a:t>sống ở môi trường khô nóng (hoang mạc, sa mạc…) có đặc điểm gì thích nghi như thế nào để trao đổi nước</a:t>
            </a:r>
            <a:r>
              <a:rPr lang="vi-VN" b="1" spc="50" dirty="0" smtClean="0">
                <a:ln w="11430"/>
                <a:solidFill>
                  <a:srgbClr val="002060"/>
                </a:solidFill>
                <a:effectLst>
                  <a:outerShdw blurRad="76200" dist="50800" dir="5400000" algn="tl" rotWithShape="0">
                    <a:srgbClr val="000000">
                      <a:alpha val="65000"/>
                    </a:srgbClr>
                  </a:outerShdw>
                </a:effectLst>
              </a:rPr>
              <a:t>?</a:t>
            </a:r>
            <a:endParaRPr lang="en-US" b="1" spc="50" dirty="0" smtClean="0">
              <a:ln w="11430"/>
              <a:solidFill>
                <a:srgbClr val="002060"/>
              </a:solidFill>
              <a:effectLst>
                <a:outerShdw blurRad="76200" dist="50800" dir="5400000" algn="tl" rotWithShape="0">
                  <a:srgbClr val="000000">
                    <a:alpha val="65000"/>
                  </a:srgbClr>
                </a:outerShdw>
              </a:effectLst>
            </a:endParaRPr>
          </a:p>
          <a:p>
            <a:pPr marL="514350" indent="-514350" algn="just">
              <a:buAutoNum type="arabicPeriod"/>
            </a:pPr>
            <a:r>
              <a:rPr lang="vi-VN" b="1" spc="50" dirty="0">
                <a:ln w="11430"/>
                <a:solidFill>
                  <a:srgbClr val="002060"/>
                </a:solidFill>
                <a:effectLst>
                  <a:outerShdw blurRad="76200" dist="50800" dir="5400000" algn="tl" rotWithShape="0">
                    <a:srgbClr val="000000">
                      <a:alpha val="65000"/>
                    </a:srgbClr>
                  </a:outerShdw>
                </a:effectLst>
              </a:rPr>
              <a:t>Ban đêm có sự  thoát hơi nước qua khí khổng và qua tầng cutin không</a:t>
            </a:r>
            <a:r>
              <a:rPr lang="vi-VN" b="1" spc="50" dirty="0" smtClean="0">
                <a:ln w="11430"/>
                <a:solidFill>
                  <a:srgbClr val="002060"/>
                </a:solidFill>
                <a:effectLst>
                  <a:outerShdw blurRad="76200" dist="50800" dir="5400000" algn="tl" rotWithShape="0">
                    <a:srgbClr val="000000">
                      <a:alpha val="65000"/>
                    </a:srgbClr>
                  </a:outerShdw>
                </a:effectLst>
              </a:rPr>
              <a:t>?</a:t>
            </a:r>
            <a:endParaRPr lang="en-US" b="1" spc="50" dirty="0" smtClean="0">
              <a:ln w="11430"/>
              <a:solidFill>
                <a:srgbClr val="002060"/>
              </a:solidFill>
              <a:effectLst>
                <a:outerShdw blurRad="76200" dist="50800" dir="5400000" algn="tl" rotWithShape="0">
                  <a:srgbClr val="000000">
                    <a:alpha val="65000"/>
                  </a:srgbClr>
                </a:outerShdw>
              </a:effectLst>
            </a:endParaRPr>
          </a:p>
          <a:p>
            <a:pPr marL="514350" indent="-514350" algn="just">
              <a:buAutoNum type="arabicPeriod"/>
            </a:pPr>
            <a:r>
              <a:rPr lang="vi-VN" b="1" spc="50" dirty="0" smtClean="0">
                <a:ln w="11430"/>
                <a:solidFill>
                  <a:srgbClr val="002060"/>
                </a:solidFill>
                <a:effectLst>
                  <a:outerShdw blurRad="76200" dist="50800" dir="5400000" algn="tl" rotWithShape="0">
                    <a:srgbClr val="000000">
                      <a:alpha val="65000"/>
                    </a:srgbClr>
                  </a:outerShdw>
                </a:effectLst>
              </a:rPr>
              <a:t>Giữa </a:t>
            </a:r>
            <a:r>
              <a:rPr lang="vi-VN" b="1" spc="50" dirty="0">
                <a:ln w="11430"/>
                <a:solidFill>
                  <a:srgbClr val="002060"/>
                </a:solidFill>
                <a:effectLst>
                  <a:outerShdw blurRad="76200" dist="50800" dir="5400000" algn="tl" rotWithShape="0">
                    <a:srgbClr val="000000">
                      <a:alpha val="65000"/>
                    </a:srgbClr>
                  </a:outerShdw>
                </a:effectLst>
              </a:rPr>
              <a:t>trưa nắng hè oi bức hay lúc trời mưa, khí khổng khép hay mở</a:t>
            </a:r>
            <a:r>
              <a:rPr lang="vi-VN" b="1" spc="50" dirty="0" smtClean="0">
                <a:ln w="11430"/>
                <a:solidFill>
                  <a:srgbClr val="002060"/>
                </a:solidFill>
                <a:effectLst>
                  <a:outerShdw blurRad="76200" dist="50800" dir="5400000" algn="tl" rotWithShape="0">
                    <a:srgbClr val="000000">
                      <a:alpha val="65000"/>
                    </a:srgbClr>
                  </a:outerShdw>
                </a:effectLst>
              </a:rPr>
              <a:t>?</a:t>
            </a:r>
            <a:endParaRPr lang="en-US" b="1" spc="50" dirty="0" smtClean="0">
              <a:ln w="11430"/>
              <a:solidFill>
                <a:srgbClr val="002060"/>
              </a:solidFill>
              <a:effectLst>
                <a:outerShdw blurRad="76200" dist="50800" dir="5400000" algn="tl" rotWithShape="0">
                  <a:srgbClr val="000000">
                    <a:alpha val="65000"/>
                  </a:srgbClr>
                </a:outerShdw>
              </a:effectLst>
            </a:endParaRPr>
          </a:p>
          <a:p>
            <a:pPr algn="just"/>
            <a:endParaRPr lang="en-US" b="1" spc="50" dirty="0">
              <a:ln w="11430"/>
              <a:solidFill>
                <a:srgbClr val="002060"/>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72" y="1573152"/>
            <a:ext cx="9201849" cy="5291063"/>
          </a:xfrm>
        </p:spPr>
      </p:pic>
      <p:sp>
        <p:nvSpPr>
          <p:cNvPr id="5" name="Title 32"/>
          <p:cNvSpPr>
            <a:spLocks noGrp="1"/>
          </p:cNvSpPr>
          <p:nvPr>
            <p:ph type="title"/>
          </p:nvPr>
        </p:nvSpPr>
        <p:spPr>
          <a:xfrm>
            <a:off x="457200" y="184420"/>
            <a:ext cx="8229600" cy="132343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4000" b="1" spc="50" dirty="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Quá</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trình</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thoát</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hơi</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nước</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ở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lá</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diễn</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ra</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như</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thế</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 </a:t>
            </a:r>
            <a:r>
              <a:rPr lang="en-US" sz="4000" b="1" spc="50" dirty="0" err="1" smtClean="0">
                <a:ln w="11430">
                  <a:solidFill>
                    <a:srgbClr val="0000FF"/>
                  </a:solidFill>
                </a:ln>
                <a:solidFill>
                  <a:srgbClr val="0000FF"/>
                </a:solidFill>
                <a:effectLst>
                  <a:outerShdw blurRad="76200" dist="50800" dir="5400000" algn="tl" rotWithShape="0">
                    <a:srgbClr val="000000">
                      <a:alpha val="65000"/>
                    </a:srgbClr>
                  </a:outerShdw>
                </a:effectLst>
              </a:rPr>
              <a:t>nào</a:t>
            </a:r>
            <a:r>
              <a:rPr lang="en-US" sz="4000" b="1" spc="50" dirty="0" smtClean="0">
                <a:ln w="11430">
                  <a:solidFill>
                    <a:srgbClr val="0000FF"/>
                  </a:solidFill>
                </a:ln>
                <a:solidFill>
                  <a:srgbClr val="0000FF"/>
                </a:solidFill>
                <a:effectLst>
                  <a:outerShdw blurRad="76200" dist="50800" dir="5400000" algn="tl" rotWithShape="0">
                    <a:srgbClr val="000000">
                      <a:alpha val="65000"/>
                    </a:srgbClr>
                  </a:outerShdw>
                </a:effectLst>
              </a:rPr>
              <a:t>?</a:t>
            </a:r>
            <a:endParaRPr lang="en-US" sz="4000" b="1" spc="50" dirty="0">
              <a:ln w="11430">
                <a:solidFill>
                  <a:srgbClr val="0000FF"/>
                </a:solidFill>
              </a:ln>
              <a:solidFill>
                <a:srgbClr val="0000FF"/>
              </a:solidFill>
              <a:effectLst>
                <a:outerShdw blurRad="76200" dist="50800" dir="5400000" algn="tl" rotWithShape="0">
                  <a:srgbClr val="000000">
                    <a:alpha val="65000"/>
                  </a:srgbClr>
                </a:outerShdw>
              </a:effectLs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par>
                          <p:cTn id="11" fill="hold">
                            <p:stCondLst>
                              <p:cond delay="500"/>
                            </p:stCondLst>
                            <p:childTnLst>
                              <p:par>
                                <p:cTn id="12" presetID="32" presetClass="emph" presetSubtype="0" fill="hold" grpId="0" nodeType="after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096000" y="4718050"/>
            <a:ext cx="3048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1161" y="152400"/>
            <a:ext cx="260567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117276" y="2362200"/>
            <a:ext cx="3026724"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52400" y="2618423"/>
            <a:ext cx="2819400" cy="162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117275" y="152400"/>
            <a:ext cx="30267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152400" y="4697690"/>
            <a:ext cx="2819400" cy="186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70" name="Text Box 18"/>
          <p:cNvSpPr txBox="1">
            <a:spLocks noChangeArrowheads="1"/>
          </p:cNvSpPr>
          <p:nvPr/>
        </p:nvSpPr>
        <p:spPr bwMode="auto">
          <a:xfrm>
            <a:off x="2195513" y="0"/>
            <a:ext cx="673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6000" b="1">
                <a:solidFill>
                  <a:srgbClr val="F2080E"/>
                </a:solidFill>
                <a:effectLst>
                  <a:outerShdw blurRad="38100" dist="38100" dir="2700000" algn="tl">
                    <a:srgbClr val="000000"/>
                  </a:outerShdw>
                </a:effectLst>
                <a:latin typeface="Arial" panose="020B0604020202020204" pitchFamily="34" charset="0"/>
                <a:cs typeface="Arial" panose="020B0604020202020204" pitchFamily="34" charset="0"/>
              </a:rPr>
              <a:t>1</a:t>
            </a:r>
          </a:p>
        </p:txBody>
      </p:sp>
      <p:sp>
        <p:nvSpPr>
          <p:cNvPr id="100371" name="Text Box 19"/>
          <p:cNvSpPr txBox="1">
            <a:spLocks noChangeArrowheads="1"/>
          </p:cNvSpPr>
          <p:nvPr/>
        </p:nvSpPr>
        <p:spPr bwMode="auto">
          <a:xfrm>
            <a:off x="8316913" y="0"/>
            <a:ext cx="673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5400" b="1">
                <a:solidFill>
                  <a:srgbClr val="F2080E"/>
                </a:solidFill>
                <a:effectLst>
                  <a:outerShdw blurRad="38100" dist="38100" dir="2700000" algn="tl">
                    <a:srgbClr val="000000"/>
                  </a:outerShdw>
                </a:effectLst>
                <a:latin typeface="Arial" panose="020B0604020202020204" pitchFamily="34" charset="0"/>
                <a:cs typeface="Arial" panose="020B0604020202020204" pitchFamily="34" charset="0"/>
              </a:rPr>
              <a:t>2</a:t>
            </a:r>
          </a:p>
        </p:txBody>
      </p:sp>
      <p:sp>
        <p:nvSpPr>
          <p:cNvPr id="100372" name="Text Box 20"/>
          <p:cNvSpPr txBox="1">
            <a:spLocks noChangeArrowheads="1"/>
          </p:cNvSpPr>
          <p:nvPr/>
        </p:nvSpPr>
        <p:spPr bwMode="auto">
          <a:xfrm>
            <a:off x="8610600" y="2349500"/>
            <a:ext cx="53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6000" b="1">
                <a:solidFill>
                  <a:srgbClr val="F2080E"/>
                </a:solidFill>
                <a:effectLst>
                  <a:outerShdw blurRad="38100" dist="38100" dir="2700000" algn="tl">
                    <a:srgbClr val="000000"/>
                  </a:outerShdw>
                </a:effectLst>
                <a:latin typeface="Arial" panose="020B0604020202020204" pitchFamily="34" charset="0"/>
                <a:cs typeface="Arial" panose="020B0604020202020204" pitchFamily="34" charset="0"/>
              </a:rPr>
              <a:t>4</a:t>
            </a:r>
          </a:p>
        </p:txBody>
      </p:sp>
      <p:sp>
        <p:nvSpPr>
          <p:cNvPr id="100373" name="Text Box 21"/>
          <p:cNvSpPr txBox="1">
            <a:spLocks noChangeArrowheads="1"/>
          </p:cNvSpPr>
          <p:nvPr/>
        </p:nvSpPr>
        <p:spPr bwMode="auto">
          <a:xfrm>
            <a:off x="2268538" y="2349500"/>
            <a:ext cx="45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5400" b="1">
                <a:solidFill>
                  <a:srgbClr val="F2080E"/>
                </a:solidFill>
                <a:effectLst>
                  <a:outerShdw blurRad="38100" dist="38100" dir="2700000" algn="tl">
                    <a:srgbClr val="000000"/>
                  </a:outerShdw>
                </a:effectLst>
                <a:latin typeface="Arial" panose="020B0604020202020204" pitchFamily="34" charset="0"/>
                <a:cs typeface="Arial" panose="020B0604020202020204" pitchFamily="34" charset="0"/>
              </a:rPr>
              <a:t>3</a:t>
            </a:r>
          </a:p>
        </p:txBody>
      </p:sp>
      <p:sp>
        <p:nvSpPr>
          <p:cNvPr id="100374" name="Text Box 22"/>
          <p:cNvSpPr txBox="1">
            <a:spLocks noChangeArrowheads="1"/>
          </p:cNvSpPr>
          <p:nvPr/>
        </p:nvSpPr>
        <p:spPr bwMode="auto">
          <a:xfrm>
            <a:off x="2286000" y="4572000"/>
            <a:ext cx="53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5400" b="1">
                <a:solidFill>
                  <a:srgbClr val="F2080E"/>
                </a:solidFill>
                <a:effectLst>
                  <a:outerShdw blurRad="38100" dist="38100" dir="2700000" algn="tl">
                    <a:srgbClr val="000000"/>
                  </a:outerShdw>
                </a:effectLst>
                <a:latin typeface="Arial" panose="020B0604020202020204" pitchFamily="34" charset="0"/>
                <a:cs typeface="Arial" panose="020B0604020202020204" pitchFamily="34" charset="0"/>
              </a:rPr>
              <a:t>5</a:t>
            </a:r>
          </a:p>
        </p:txBody>
      </p:sp>
      <p:sp>
        <p:nvSpPr>
          <p:cNvPr id="100375" name="Text Box 23"/>
          <p:cNvSpPr txBox="1">
            <a:spLocks noChangeArrowheads="1"/>
          </p:cNvSpPr>
          <p:nvPr/>
        </p:nvSpPr>
        <p:spPr bwMode="auto">
          <a:xfrm>
            <a:off x="6228184" y="4674195"/>
            <a:ext cx="45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6000" b="1" dirty="0">
                <a:solidFill>
                  <a:srgbClr val="F2080E"/>
                </a:solidFill>
                <a:effectLst>
                  <a:outerShdw blurRad="38100" dist="38100" dir="2700000" algn="tl">
                    <a:srgbClr val="000000"/>
                  </a:outerShdw>
                </a:effectLst>
                <a:latin typeface="Arial" panose="020B0604020202020204" pitchFamily="34" charset="0"/>
                <a:cs typeface="Arial" panose="020B0604020202020204" pitchFamily="34" charset="0"/>
              </a:rPr>
              <a:t>6</a:t>
            </a:r>
          </a:p>
        </p:txBody>
      </p:sp>
      <p:sp>
        <p:nvSpPr>
          <p:cNvPr id="27665" name="WordArt 26"/>
          <p:cNvSpPr>
            <a:spLocks noChangeArrowheads="1" noChangeShapeType="1" noTextEdit="1"/>
          </p:cNvSpPr>
          <p:nvPr/>
        </p:nvSpPr>
        <p:spPr bwMode="auto">
          <a:xfrm>
            <a:off x="2993075" y="1409700"/>
            <a:ext cx="3124200" cy="16002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old Night for Alligators"/>
              </a:rPr>
              <a:t>LUCKY</a:t>
            </a:r>
            <a:endParaRPr lang="en-US" sz="3600"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Cold Night for Alligators"/>
            </a:endParaRPr>
          </a:p>
        </p:txBody>
      </p:sp>
      <p:sp>
        <p:nvSpPr>
          <p:cNvPr id="27666" name="WordArt 27"/>
          <p:cNvSpPr>
            <a:spLocks noChangeArrowheads="1" noChangeShapeType="1" noTextEdit="1"/>
          </p:cNvSpPr>
          <p:nvPr/>
        </p:nvSpPr>
        <p:spPr bwMode="auto">
          <a:xfrm>
            <a:off x="3814888" y="4166915"/>
            <a:ext cx="1281113" cy="146236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ln>
                <a:solidFill>
                  <a:srgbClr val="FF3300"/>
                </a:solidFill>
                <a:latin typeface="Arial Black" panose="020B0A04020102020204"/>
              </a:rPr>
              <a:t>GAME</a:t>
            </a:r>
          </a:p>
        </p:txBody>
      </p:sp>
      <p:sp>
        <p:nvSpPr>
          <p:cNvPr id="276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CC6C45-867D-4DD7-A19A-4FBF8A769D86}" type="slidenum">
              <a:rPr lang="en-US" altLang="en-US" smtClean="0">
                <a:latin typeface="Copperplate Gothic Bold" panose="020E0705020206020404" pitchFamily="34" charset="0"/>
              </a:rPr>
              <a:t>20</a:t>
            </a:fld>
            <a:endParaRPr lang="en-US" altLang="en-US" smtClean="0">
              <a:latin typeface="Copperplate Gothic Bold" panose="020E0705020206020404" pitchFamily="34" charset="0"/>
            </a:endParaRPr>
          </a:p>
        </p:txBody>
      </p:sp>
      <p:sp>
        <p:nvSpPr>
          <p:cNvPr id="3" name="Action Button: End 2">
            <a:hlinkClick r:id="" action="ppaction://hlinkshowjump?jump=lastslide" highlightClick="1"/>
          </p:cNvPr>
          <p:cNvSpPr/>
          <p:nvPr/>
        </p:nvSpPr>
        <p:spPr>
          <a:xfrm>
            <a:off x="8316913" y="6623050"/>
            <a:ext cx="827087" cy="234950"/>
          </a:xfrm>
          <a:prstGeom prst="actionButtonEn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0373"/>
                                        </p:tgtEl>
                                        <p:attrNameLst>
                                          <p:attrName>style.visibility</p:attrName>
                                        </p:attrNameLst>
                                      </p:cBhvr>
                                      <p:to>
                                        <p:strVal val="visible"/>
                                      </p:to>
                                    </p:set>
                                    <p:animEffect transition="in" filter="blinds(horizontal)">
                                      <p:cBhvr>
                                        <p:cTn id="7" dur="500"/>
                                        <p:tgtEl>
                                          <p:spTgt spid="1003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0370"/>
                                        </p:tgtEl>
                                        <p:attrNameLst>
                                          <p:attrName>style.visibility</p:attrName>
                                        </p:attrNameLst>
                                      </p:cBhvr>
                                      <p:to>
                                        <p:strVal val="visible"/>
                                      </p:to>
                                    </p:set>
                                    <p:animEffect transition="in" filter="blinds(horizontal)">
                                      <p:cBhvr>
                                        <p:cTn id="10" dur="500"/>
                                        <p:tgtEl>
                                          <p:spTgt spid="10037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0374"/>
                                        </p:tgtEl>
                                        <p:attrNameLst>
                                          <p:attrName>style.visibility</p:attrName>
                                        </p:attrNameLst>
                                      </p:cBhvr>
                                      <p:to>
                                        <p:strVal val="visible"/>
                                      </p:to>
                                    </p:set>
                                    <p:animEffect transition="in" filter="blinds(horizontal)">
                                      <p:cBhvr>
                                        <p:cTn id="13" dur="500"/>
                                        <p:tgtEl>
                                          <p:spTgt spid="10037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0375"/>
                                        </p:tgtEl>
                                        <p:attrNameLst>
                                          <p:attrName>style.visibility</p:attrName>
                                        </p:attrNameLst>
                                      </p:cBhvr>
                                      <p:to>
                                        <p:strVal val="visible"/>
                                      </p:to>
                                    </p:set>
                                    <p:animEffect transition="in" filter="blinds(horizontal)">
                                      <p:cBhvr>
                                        <p:cTn id="16" dur="500"/>
                                        <p:tgtEl>
                                          <p:spTgt spid="10037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0372"/>
                                        </p:tgtEl>
                                        <p:attrNameLst>
                                          <p:attrName>style.visibility</p:attrName>
                                        </p:attrNameLst>
                                      </p:cBhvr>
                                      <p:to>
                                        <p:strVal val="visible"/>
                                      </p:to>
                                    </p:set>
                                    <p:animEffect transition="in" filter="blinds(horizontal)">
                                      <p:cBhvr>
                                        <p:cTn id="19" dur="500"/>
                                        <p:tgtEl>
                                          <p:spTgt spid="10037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0371"/>
                                        </p:tgtEl>
                                        <p:attrNameLst>
                                          <p:attrName>style.visibility</p:attrName>
                                        </p:attrNameLst>
                                      </p:cBhvr>
                                      <p:to>
                                        <p:strVal val="visible"/>
                                      </p:to>
                                    </p:set>
                                    <p:animEffect transition="in" filter="blinds(horizontal)">
                                      <p:cBhvr>
                                        <p:cTn id="22" dur="500"/>
                                        <p:tgtEl>
                                          <p:spTgt spid="100371"/>
                                        </p:tgtEl>
                                      </p:cBhvr>
                                    </p:animEffect>
                                  </p:childTnLst>
                                </p:cTn>
                              </p:par>
                              <p:par>
                                <p:cTn id="23" presetID="23" presetClass="entr" presetSubtype="16" fill="hold" nodeType="withEffect">
                                  <p:stCondLst>
                                    <p:cond delay="0"/>
                                  </p:stCondLst>
                                  <p:childTnLst>
                                    <p:set>
                                      <p:cBhvr>
                                        <p:cTn id="24" dur="1" fill="hold">
                                          <p:stCondLst>
                                            <p:cond delay="0"/>
                                          </p:stCondLst>
                                        </p:cTn>
                                        <p:tgtEl>
                                          <p:spTgt spid="27656"/>
                                        </p:tgtEl>
                                        <p:attrNameLst>
                                          <p:attrName>style.visibility</p:attrName>
                                        </p:attrNameLst>
                                      </p:cBhvr>
                                      <p:to>
                                        <p:strVal val="visible"/>
                                      </p:to>
                                    </p:set>
                                    <p:anim calcmode="lin" valueType="num">
                                      <p:cBhvr>
                                        <p:cTn id="25" dur="500" fill="hold"/>
                                        <p:tgtEl>
                                          <p:spTgt spid="27656"/>
                                        </p:tgtEl>
                                        <p:attrNameLst>
                                          <p:attrName>ppt_w</p:attrName>
                                        </p:attrNameLst>
                                      </p:cBhvr>
                                      <p:tavLst>
                                        <p:tav tm="0">
                                          <p:val>
                                            <p:fltVal val="0"/>
                                          </p:val>
                                        </p:tav>
                                        <p:tav tm="100000">
                                          <p:val>
                                            <p:strVal val="#ppt_w"/>
                                          </p:val>
                                        </p:tav>
                                      </p:tavLst>
                                    </p:anim>
                                    <p:anim calcmode="lin" valueType="num">
                                      <p:cBhvr>
                                        <p:cTn id="26" dur="500" fill="hold"/>
                                        <p:tgtEl>
                                          <p:spTgt spid="27656"/>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7654"/>
                                        </p:tgtEl>
                                        <p:attrNameLst>
                                          <p:attrName>style.visibility</p:attrName>
                                        </p:attrNameLst>
                                      </p:cBhvr>
                                      <p:to>
                                        <p:strVal val="visible"/>
                                      </p:to>
                                    </p:set>
                                    <p:anim calcmode="lin" valueType="num">
                                      <p:cBhvr>
                                        <p:cTn id="29" dur="500" fill="hold"/>
                                        <p:tgtEl>
                                          <p:spTgt spid="27654"/>
                                        </p:tgtEl>
                                        <p:attrNameLst>
                                          <p:attrName>ppt_w</p:attrName>
                                        </p:attrNameLst>
                                      </p:cBhvr>
                                      <p:tavLst>
                                        <p:tav tm="0">
                                          <p:val>
                                            <p:fltVal val="0"/>
                                          </p:val>
                                        </p:tav>
                                        <p:tav tm="100000">
                                          <p:val>
                                            <p:strVal val="#ppt_w"/>
                                          </p:val>
                                        </p:tav>
                                      </p:tavLst>
                                    </p:anim>
                                    <p:anim calcmode="lin" valueType="num">
                                      <p:cBhvr>
                                        <p:cTn id="30" dur="500" fill="hold"/>
                                        <p:tgtEl>
                                          <p:spTgt spid="27654"/>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27653"/>
                                        </p:tgtEl>
                                        <p:attrNameLst>
                                          <p:attrName>style.visibility</p:attrName>
                                        </p:attrNameLst>
                                      </p:cBhvr>
                                      <p:to>
                                        <p:strVal val="visible"/>
                                      </p:to>
                                    </p:set>
                                    <p:anim calcmode="lin" valueType="num">
                                      <p:cBhvr>
                                        <p:cTn id="33" dur="500" fill="hold"/>
                                        <p:tgtEl>
                                          <p:spTgt spid="27653"/>
                                        </p:tgtEl>
                                        <p:attrNameLst>
                                          <p:attrName>ppt_w</p:attrName>
                                        </p:attrNameLst>
                                      </p:cBhvr>
                                      <p:tavLst>
                                        <p:tav tm="0">
                                          <p:val>
                                            <p:fltVal val="0"/>
                                          </p:val>
                                        </p:tav>
                                        <p:tav tm="100000">
                                          <p:val>
                                            <p:strVal val="#ppt_w"/>
                                          </p:val>
                                        </p:tav>
                                      </p:tavLst>
                                    </p:anim>
                                    <p:anim calcmode="lin" valueType="num">
                                      <p:cBhvr>
                                        <p:cTn id="34" dur="500" fill="hold"/>
                                        <p:tgtEl>
                                          <p:spTgt spid="27653"/>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27652"/>
                                        </p:tgtEl>
                                        <p:attrNameLst>
                                          <p:attrName>style.visibility</p:attrName>
                                        </p:attrNameLst>
                                      </p:cBhvr>
                                      <p:to>
                                        <p:strVal val="visible"/>
                                      </p:to>
                                    </p:set>
                                    <p:anim calcmode="lin" valueType="num">
                                      <p:cBhvr>
                                        <p:cTn id="37" dur="500" fill="hold"/>
                                        <p:tgtEl>
                                          <p:spTgt spid="27652"/>
                                        </p:tgtEl>
                                        <p:attrNameLst>
                                          <p:attrName>ppt_w</p:attrName>
                                        </p:attrNameLst>
                                      </p:cBhvr>
                                      <p:tavLst>
                                        <p:tav tm="0">
                                          <p:val>
                                            <p:fltVal val="0"/>
                                          </p:val>
                                        </p:tav>
                                        <p:tav tm="100000">
                                          <p:val>
                                            <p:strVal val="#ppt_w"/>
                                          </p:val>
                                        </p:tav>
                                      </p:tavLst>
                                    </p:anim>
                                    <p:anim calcmode="lin" valueType="num">
                                      <p:cBhvr>
                                        <p:cTn id="38" dur="500" fill="hold"/>
                                        <p:tgtEl>
                                          <p:spTgt spid="27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7656"/>
                    </p:tgtEl>
                  </p:cond>
                </p:stCondLst>
                <p:endSync evt="end" delay="0">
                  <p:rtn val="all"/>
                </p:endSync>
                <p:childTnLst>
                  <p:par>
                    <p:cTn id="40" fill="hold">
                      <p:stCondLst>
                        <p:cond delay="0"/>
                      </p:stCondLst>
                      <p:childTnLst>
                        <p:par>
                          <p:cTn id="41" fill="hold">
                            <p:stCondLst>
                              <p:cond delay="0"/>
                            </p:stCondLst>
                            <p:childTnLst>
                              <p:par>
                                <p:cTn id="42" presetID="5" presetClass="exit" presetSubtype="10" fill="hold" nodeType="clickEffect">
                                  <p:stCondLst>
                                    <p:cond delay="0"/>
                                  </p:stCondLst>
                                  <p:childTnLst>
                                    <p:animEffect transition="out" filter="checkerboard(across)">
                                      <p:cBhvr>
                                        <p:cTn id="43" dur="500"/>
                                        <p:tgtEl>
                                          <p:spTgt spid="27656"/>
                                        </p:tgtEl>
                                      </p:cBhvr>
                                    </p:animEffect>
                                    <p:set>
                                      <p:cBhvr>
                                        <p:cTn id="44" dur="1" fill="hold">
                                          <p:stCondLst>
                                            <p:cond delay="499"/>
                                          </p:stCondLst>
                                        </p:cTn>
                                        <p:tgtEl>
                                          <p:spTgt spid="27656"/>
                                        </p:tgtEl>
                                        <p:attrNameLst>
                                          <p:attrName>style.visibility</p:attrName>
                                        </p:attrNameLst>
                                      </p:cBhvr>
                                      <p:to>
                                        <p:strVal val="hidden"/>
                                      </p:to>
                                    </p:set>
                                  </p:childTnLst>
                                </p:cTn>
                              </p:par>
                            </p:childTnLst>
                          </p:cTn>
                        </p:par>
                      </p:childTnLst>
                    </p:cTn>
                  </p:par>
                </p:childTnLst>
              </p:cTn>
              <p:nextCondLst>
                <p:cond evt="onClick" delay="0">
                  <p:tgtEl>
                    <p:spTgt spid="27656"/>
                  </p:tgtEl>
                </p:cond>
              </p:nextCondLst>
            </p:seq>
            <p:seq concurrent="1" nextAc="seek">
              <p:cTn id="45" restart="whenNotActive" fill="hold" evtFilter="cancelBubble" nodeType="interactiveSeq">
                <p:stCondLst>
                  <p:cond evt="onClick" delay="0">
                    <p:tgtEl>
                      <p:spTgt spid="27653"/>
                    </p:tgtEl>
                  </p:cond>
                </p:stCondLst>
                <p:endSync evt="end" delay="0">
                  <p:rtn val="all"/>
                </p:endSync>
                <p:childTnLst>
                  <p:par>
                    <p:cTn id="46" fill="hold">
                      <p:stCondLst>
                        <p:cond delay="0"/>
                      </p:stCondLst>
                      <p:childTnLst>
                        <p:par>
                          <p:cTn id="47" fill="hold">
                            <p:stCondLst>
                              <p:cond delay="0"/>
                            </p:stCondLst>
                            <p:childTnLst>
                              <p:par>
                                <p:cTn id="48" presetID="24" presetClass="exit" presetSubtype="0" fill="hold" nodeType="clickEffect">
                                  <p:stCondLst>
                                    <p:cond delay="0"/>
                                  </p:stCondLst>
                                  <p:childTnLst>
                                    <p:anim to="" calcmode="lin" valueType="num">
                                      <p:cBhvr>
                                        <p:cTn id="49" dur="1"/>
                                        <p:tgtEl>
                                          <p:spTgt spid="27653"/>
                                        </p:tgtEl>
                                      </p:cBhvr>
                                    </p:anim>
                                    <p:set>
                                      <p:cBhvr>
                                        <p:cTn id="50" dur="1" fill="hold">
                                          <p:stCondLst>
                                            <p:cond delay="0"/>
                                          </p:stCondLst>
                                        </p:cTn>
                                        <p:tgtEl>
                                          <p:spTgt spid="27653"/>
                                        </p:tgtEl>
                                        <p:attrNameLst>
                                          <p:attrName>style.visibility</p:attrName>
                                        </p:attrNameLst>
                                      </p:cBhvr>
                                      <p:to>
                                        <p:strVal val="hidden"/>
                                      </p:to>
                                    </p:set>
                                  </p:childTnLst>
                                </p:cTn>
                              </p:par>
                            </p:childTnLst>
                          </p:cTn>
                        </p:par>
                      </p:childTnLst>
                    </p:cTn>
                  </p:par>
                </p:childTnLst>
              </p:cTn>
              <p:nextCondLst>
                <p:cond evt="onClick" delay="0">
                  <p:tgtEl>
                    <p:spTgt spid="27653"/>
                  </p:tgtEl>
                </p:cond>
              </p:nextCondLst>
            </p:seq>
            <p:seq concurrent="1" nextAc="seek">
              <p:cTn id="51" restart="whenNotActive" fill="hold" evtFilter="cancelBubble" nodeType="interactiveSeq">
                <p:stCondLst>
                  <p:cond evt="onClick" delay="0">
                    <p:tgtEl>
                      <p:spTgt spid="27654"/>
                    </p:tgtEl>
                  </p:cond>
                </p:stCondLst>
                <p:endSync evt="end" delay="0">
                  <p:rtn val="all"/>
                </p:endSync>
                <p:childTnLst>
                  <p:par>
                    <p:cTn id="52" fill="hold">
                      <p:stCondLst>
                        <p:cond delay="0"/>
                      </p:stCondLst>
                      <p:childTnLst>
                        <p:par>
                          <p:cTn id="53" fill="hold">
                            <p:stCondLst>
                              <p:cond delay="0"/>
                            </p:stCondLst>
                            <p:childTnLst>
                              <p:par>
                                <p:cTn id="54" presetID="24" presetClass="exit" presetSubtype="0" fill="hold" nodeType="clickEffect">
                                  <p:stCondLst>
                                    <p:cond delay="0"/>
                                  </p:stCondLst>
                                  <p:childTnLst>
                                    <p:anim to="" calcmode="lin" valueType="num">
                                      <p:cBhvr>
                                        <p:cTn id="55" dur="1"/>
                                        <p:tgtEl>
                                          <p:spTgt spid="27654"/>
                                        </p:tgtEl>
                                      </p:cBhvr>
                                    </p:anim>
                                    <p:set>
                                      <p:cBhvr>
                                        <p:cTn id="56" dur="1" fill="hold">
                                          <p:stCondLst>
                                            <p:cond delay="0"/>
                                          </p:stCondLst>
                                        </p:cTn>
                                        <p:tgtEl>
                                          <p:spTgt spid="27654"/>
                                        </p:tgtEl>
                                        <p:attrNameLst>
                                          <p:attrName>style.visibility</p:attrName>
                                        </p:attrNameLst>
                                      </p:cBhvr>
                                      <p:to>
                                        <p:strVal val="hidden"/>
                                      </p:to>
                                    </p:set>
                                  </p:childTnLst>
                                </p:cTn>
                              </p:par>
                            </p:childTnLst>
                          </p:cTn>
                        </p:par>
                      </p:childTnLst>
                    </p:cTn>
                  </p:par>
                </p:childTnLst>
              </p:cTn>
              <p:nextCondLst>
                <p:cond evt="onClick" delay="0">
                  <p:tgtEl>
                    <p:spTgt spid="27654"/>
                  </p:tgtEl>
                </p:cond>
              </p:nextCondLst>
            </p:seq>
            <p:seq concurrent="1" nextAc="seek">
              <p:cTn id="57" restart="whenNotActive" fill="hold" evtFilter="cancelBubble" nodeType="interactiveSeq">
                <p:stCondLst>
                  <p:cond evt="onClick" delay="0">
                    <p:tgtEl>
                      <p:spTgt spid="27652"/>
                    </p:tgtEl>
                  </p:cond>
                </p:stCondLst>
                <p:endSync evt="end" delay="0">
                  <p:rtn val="all"/>
                </p:endSync>
                <p:childTnLst>
                  <p:par>
                    <p:cTn id="58" fill="hold">
                      <p:stCondLst>
                        <p:cond delay="0"/>
                      </p:stCondLst>
                      <p:childTnLst>
                        <p:par>
                          <p:cTn id="59" fill="hold">
                            <p:stCondLst>
                              <p:cond delay="0"/>
                            </p:stCondLst>
                            <p:childTnLst>
                              <p:par>
                                <p:cTn id="60" presetID="24" presetClass="exit" presetSubtype="0" fill="hold" nodeType="clickEffect">
                                  <p:stCondLst>
                                    <p:cond delay="0"/>
                                  </p:stCondLst>
                                  <p:childTnLst>
                                    <p:anim to="" calcmode="lin" valueType="num">
                                      <p:cBhvr>
                                        <p:cTn id="61" dur="1"/>
                                        <p:tgtEl>
                                          <p:spTgt spid="27652"/>
                                        </p:tgtEl>
                                      </p:cBhvr>
                                    </p:anim>
                                    <p:set>
                                      <p:cBhvr>
                                        <p:cTn id="62" dur="1" fill="hold">
                                          <p:stCondLst>
                                            <p:cond delay="0"/>
                                          </p:stCondLst>
                                        </p:cTn>
                                        <p:tgtEl>
                                          <p:spTgt spid="27652"/>
                                        </p:tgtEl>
                                        <p:attrNameLst>
                                          <p:attrName>style.visibility</p:attrName>
                                        </p:attrNameLst>
                                      </p:cBhvr>
                                      <p:to>
                                        <p:strVal val="hidden"/>
                                      </p:to>
                                    </p:set>
                                  </p:childTnLst>
                                </p:cTn>
                              </p:par>
                            </p:childTnLst>
                          </p:cTn>
                        </p:par>
                      </p:childTnLst>
                    </p:cTn>
                  </p:par>
                </p:childTnLst>
              </p:cTn>
              <p:nextCondLst>
                <p:cond evt="onClick" delay="0">
                  <p:tgtEl>
                    <p:spTgt spid="27652"/>
                  </p:tgtEl>
                </p:cond>
              </p:nextCondLst>
            </p:seq>
            <p:seq concurrent="1" nextAc="seek">
              <p:cTn id="63" restart="whenNotActive" fill="hold" evtFilter="cancelBubble" nodeType="interactiveSeq">
                <p:stCondLst>
                  <p:cond evt="onClick" delay="0">
                    <p:tgtEl>
                      <p:spTgt spid="27651"/>
                    </p:tgtEl>
                  </p:cond>
                </p:stCondLst>
                <p:endSync evt="end" delay="0">
                  <p:rtn val="all"/>
                </p:endSync>
                <p:childTnLst>
                  <p:par>
                    <p:cTn id="64" fill="hold">
                      <p:stCondLst>
                        <p:cond delay="0"/>
                      </p:stCondLst>
                      <p:childTnLst>
                        <p:par>
                          <p:cTn id="65" fill="hold">
                            <p:stCondLst>
                              <p:cond delay="0"/>
                            </p:stCondLst>
                            <p:childTnLst>
                              <p:par>
                                <p:cTn id="66" presetID="24" presetClass="exit" presetSubtype="0" fill="hold" nodeType="clickEffect">
                                  <p:stCondLst>
                                    <p:cond delay="0"/>
                                  </p:stCondLst>
                                  <p:childTnLst>
                                    <p:anim to="" calcmode="lin" valueType="num">
                                      <p:cBhvr>
                                        <p:cTn id="67" dur="1"/>
                                        <p:tgtEl>
                                          <p:spTgt spid="27651"/>
                                        </p:tgtEl>
                                      </p:cBhvr>
                                    </p:anim>
                                    <p:set>
                                      <p:cBhvr>
                                        <p:cTn id="68" dur="1" fill="hold">
                                          <p:stCondLst>
                                            <p:cond delay="0"/>
                                          </p:stCondLst>
                                        </p:cTn>
                                        <p:tgtEl>
                                          <p:spTgt spid="27651"/>
                                        </p:tgtEl>
                                        <p:attrNameLst>
                                          <p:attrName>style.visibility</p:attrName>
                                        </p:attrNameLst>
                                      </p:cBhvr>
                                      <p:to>
                                        <p:strVal val="hidden"/>
                                      </p:to>
                                    </p:set>
                                  </p:childTnLst>
                                </p:cTn>
                              </p:par>
                            </p:childTnLst>
                          </p:cTn>
                        </p:par>
                      </p:childTnLst>
                    </p:cTn>
                  </p:par>
                </p:childTnLst>
              </p:cTn>
              <p:nextCondLst>
                <p:cond evt="onClick" delay="0">
                  <p:tgtEl>
                    <p:spTgt spid="27651"/>
                  </p:tgtEl>
                </p:cond>
              </p:nextCondLst>
            </p:seq>
            <p:seq concurrent="1" nextAc="seek">
              <p:cTn id="69" restart="whenNotActive" fill="hold" evtFilter="cancelBubble" nodeType="interactiveSeq">
                <p:stCondLst>
                  <p:cond evt="onClick" delay="0">
                    <p:tgtEl>
                      <p:spTgt spid="27657"/>
                    </p:tgtEl>
                  </p:cond>
                </p:stCondLst>
                <p:endSync evt="end" delay="0">
                  <p:rtn val="all"/>
                </p:endSync>
                <p:childTnLst>
                  <p:par>
                    <p:cTn id="70" fill="hold">
                      <p:stCondLst>
                        <p:cond delay="0"/>
                      </p:stCondLst>
                      <p:childTnLst>
                        <p:par>
                          <p:cTn id="71" fill="hold">
                            <p:stCondLst>
                              <p:cond delay="0"/>
                            </p:stCondLst>
                            <p:childTnLst>
                              <p:par>
                                <p:cTn id="72" presetID="24" presetClass="exit" presetSubtype="0" fill="hold" nodeType="clickEffect">
                                  <p:stCondLst>
                                    <p:cond delay="0"/>
                                  </p:stCondLst>
                                  <p:childTnLst>
                                    <p:anim to="" calcmode="lin" valueType="num">
                                      <p:cBhvr>
                                        <p:cTn id="73" dur="1"/>
                                        <p:tgtEl>
                                          <p:spTgt spid="27657"/>
                                        </p:tgtEl>
                                      </p:cBhvr>
                                    </p:anim>
                                    <p:set>
                                      <p:cBhvr>
                                        <p:cTn id="74" dur="1" fill="hold">
                                          <p:stCondLst>
                                            <p:cond delay="0"/>
                                          </p:stCondLst>
                                        </p:cTn>
                                        <p:tgtEl>
                                          <p:spTgt spid="27657"/>
                                        </p:tgtEl>
                                        <p:attrNameLst>
                                          <p:attrName>style.visibility</p:attrName>
                                        </p:attrNameLst>
                                      </p:cBhvr>
                                      <p:to>
                                        <p:strVal val="hidden"/>
                                      </p:to>
                                    </p:set>
                                  </p:childTnLst>
                                </p:cTn>
                              </p:par>
                            </p:childTnLst>
                          </p:cTn>
                        </p:par>
                      </p:childTnLst>
                    </p:cTn>
                  </p:par>
                </p:childTnLst>
              </p:cTn>
              <p:nextCondLst>
                <p:cond evt="onClick" delay="0">
                  <p:tgtEl>
                    <p:spTgt spid="27657"/>
                  </p:tgtEl>
                </p:cond>
              </p:nextCondLst>
            </p:seq>
            <p:seq concurrent="1" nextAc="seek">
              <p:cTn id="75" restart="whenNotActive" fill="hold" evtFilter="cancelBubble" nodeType="interactiveSeq">
                <p:stCondLst>
                  <p:cond evt="onClick" delay="0">
                    <p:tgtEl>
                      <p:spTgt spid="27650"/>
                    </p:tgtEl>
                  </p:cond>
                </p:stCondLst>
                <p:endSync evt="end" delay="0">
                  <p:rtn val="all"/>
                </p:endSync>
                <p:childTnLst>
                  <p:par>
                    <p:cTn id="76" fill="hold">
                      <p:stCondLst>
                        <p:cond delay="0"/>
                      </p:stCondLst>
                      <p:childTnLst>
                        <p:par>
                          <p:cTn id="77" fill="hold">
                            <p:stCondLst>
                              <p:cond delay="0"/>
                            </p:stCondLst>
                            <p:childTnLst>
                              <p:par>
                                <p:cTn id="78" presetID="24" presetClass="exit" presetSubtype="0" fill="hold" nodeType="clickEffect">
                                  <p:stCondLst>
                                    <p:cond delay="0"/>
                                  </p:stCondLst>
                                  <p:childTnLst>
                                    <p:anim to="" calcmode="lin" valueType="num">
                                      <p:cBhvr>
                                        <p:cTn id="79" dur="1"/>
                                        <p:tgtEl>
                                          <p:spTgt spid="27650"/>
                                        </p:tgtEl>
                                      </p:cBhvr>
                                    </p:anim>
                                    <p:set>
                                      <p:cBhvr>
                                        <p:cTn id="80" dur="1" fill="hold">
                                          <p:stCondLst>
                                            <p:cond delay="0"/>
                                          </p:stCondLst>
                                        </p:cTn>
                                        <p:tgtEl>
                                          <p:spTgt spid="27650"/>
                                        </p:tgtEl>
                                        <p:attrNameLst>
                                          <p:attrName>style.visibility</p:attrName>
                                        </p:attrNameLst>
                                      </p:cBhvr>
                                      <p:to>
                                        <p:strVal val="hidden"/>
                                      </p:to>
                                    </p:set>
                                  </p:childTnLst>
                                </p:cTn>
                              </p:par>
                            </p:childTnLst>
                          </p:cTn>
                        </p:par>
                      </p:childTnLst>
                    </p:cTn>
                  </p:par>
                </p:childTnLst>
              </p:cTn>
              <p:nextCondLst>
                <p:cond evt="onClick" delay="0">
                  <p:tgtEl>
                    <p:spTgt spid="27650"/>
                  </p:tgtEl>
                </p:cond>
              </p:nextCondLst>
            </p:seq>
          </p:childTnLst>
        </p:cTn>
      </p:par>
    </p:tnLst>
    <p:bldLst>
      <p:bldP spid="100370" grpId="0"/>
      <p:bldP spid="100371" grpId="0"/>
      <p:bldP spid="100372" grpId="0"/>
      <p:bldP spid="100373" grpId="0"/>
      <p:bldP spid="100374" grpId="0"/>
      <p:bldP spid="1003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6" y="0"/>
            <a:ext cx="91479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p:cNvSpPr txBox="1">
            <a:spLocks noChangeArrowheads="1"/>
          </p:cNvSpPr>
          <p:nvPr/>
        </p:nvSpPr>
        <p:spPr bwMode="auto">
          <a:xfrm>
            <a:off x="537029" y="48635"/>
            <a:ext cx="8001000"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0000"/>
              </a:lnSpc>
              <a:spcBef>
                <a:spcPct val="50000"/>
              </a:spcBef>
              <a:defRPr/>
            </a:pPr>
            <a:r>
              <a:rPr lang="en-US" sz="3200" b="1" dirty="0" smtClean="0">
                <a:solidFill>
                  <a:srgbClr val="FF0000"/>
                </a:solidFill>
                <a:effectLst>
                  <a:outerShdw blurRad="38100" dist="38100" dir="2700000" algn="tl">
                    <a:srgbClr val="C0C0C0"/>
                  </a:outerShdw>
                </a:effectLst>
                <a:cs typeface="Times New Roman" panose="02020603050405020304" pitchFamily="18" charset="0"/>
              </a:rPr>
              <a:t> 1. </a:t>
            </a:r>
            <a:r>
              <a:rPr lang="en-US" sz="3200" b="1" i="1" dirty="0" err="1">
                <a:solidFill>
                  <a:srgbClr val="FF0000"/>
                </a:solidFill>
              </a:rPr>
              <a:t>Cây</a:t>
            </a:r>
            <a:r>
              <a:rPr lang="en-US" sz="3200" b="1" i="1" dirty="0">
                <a:solidFill>
                  <a:srgbClr val="FF0000"/>
                </a:solidFill>
              </a:rPr>
              <a:t> </a:t>
            </a:r>
            <a:r>
              <a:rPr lang="en-US" sz="3200" b="1" i="1" dirty="0" err="1">
                <a:solidFill>
                  <a:srgbClr val="FF0000"/>
                </a:solidFill>
              </a:rPr>
              <a:t>sống</a:t>
            </a:r>
            <a:r>
              <a:rPr lang="en-US" sz="3200" b="1" i="1" dirty="0">
                <a:solidFill>
                  <a:srgbClr val="FF0000"/>
                </a:solidFill>
              </a:rPr>
              <a:t> ở </a:t>
            </a:r>
            <a:r>
              <a:rPr lang="en-US" sz="3200" b="1" i="1" dirty="0" err="1">
                <a:solidFill>
                  <a:srgbClr val="FF0000"/>
                </a:solidFill>
              </a:rPr>
              <a:t>môi</a:t>
            </a:r>
            <a:r>
              <a:rPr lang="en-US" sz="3200" b="1" i="1" dirty="0">
                <a:solidFill>
                  <a:srgbClr val="FF0000"/>
                </a:solidFill>
              </a:rPr>
              <a:t> </a:t>
            </a:r>
            <a:r>
              <a:rPr lang="en-US" sz="3200" b="1" i="1" dirty="0" err="1">
                <a:solidFill>
                  <a:srgbClr val="FF0000"/>
                </a:solidFill>
              </a:rPr>
              <a:t>trường</a:t>
            </a:r>
            <a:r>
              <a:rPr lang="en-US" sz="3200" b="1" i="1" dirty="0">
                <a:solidFill>
                  <a:srgbClr val="FF0000"/>
                </a:solidFill>
              </a:rPr>
              <a:t> </a:t>
            </a:r>
            <a:r>
              <a:rPr lang="en-US" sz="3200" b="1" i="1" dirty="0" err="1">
                <a:solidFill>
                  <a:srgbClr val="FF0000"/>
                </a:solidFill>
              </a:rPr>
              <a:t>khô</a:t>
            </a:r>
            <a:r>
              <a:rPr lang="en-US" sz="3200" b="1" i="1" dirty="0">
                <a:solidFill>
                  <a:srgbClr val="FF0000"/>
                </a:solidFill>
              </a:rPr>
              <a:t> </a:t>
            </a:r>
            <a:r>
              <a:rPr lang="en-US" sz="3200" b="1" i="1" dirty="0" err="1">
                <a:solidFill>
                  <a:srgbClr val="FF0000"/>
                </a:solidFill>
              </a:rPr>
              <a:t>nóng</a:t>
            </a:r>
            <a:r>
              <a:rPr lang="en-US" sz="3200" b="1" i="1" dirty="0">
                <a:solidFill>
                  <a:srgbClr val="FF0000"/>
                </a:solidFill>
              </a:rPr>
              <a:t> (</a:t>
            </a:r>
            <a:r>
              <a:rPr lang="en-US" sz="3200" b="1" i="1" dirty="0" err="1">
                <a:solidFill>
                  <a:srgbClr val="FF0000"/>
                </a:solidFill>
              </a:rPr>
              <a:t>hoang</a:t>
            </a:r>
            <a:r>
              <a:rPr lang="en-US" sz="3200" b="1" i="1" dirty="0">
                <a:solidFill>
                  <a:srgbClr val="FF0000"/>
                </a:solidFill>
              </a:rPr>
              <a:t> </a:t>
            </a:r>
            <a:r>
              <a:rPr lang="en-US" sz="3200" b="1" i="1" dirty="0" err="1">
                <a:solidFill>
                  <a:srgbClr val="FF0000"/>
                </a:solidFill>
              </a:rPr>
              <a:t>mạc</a:t>
            </a:r>
            <a:r>
              <a:rPr lang="en-US" sz="3200" b="1" i="1" dirty="0">
                <a:solidFill>
                  <a:srgbClr val="FF0000"/>
                </a:solidFill>
              </a:rPr>
              <a:t>, </a:t>
            </a:r>
            <a:r>
              <a:rPr lang="en-US" sz="3200" b="1" i="1" dirty="0" err="1">
                <a:solidFill>
                  <a:srgbClr val="FF0000"/>
                </a:solidFill>
              </a:rPr>
              <a:t>sa</a:t>
            </a:r>
            <a:r>
              <a:rPr lang="en-US" sz="3200" b="1" i="1" dirty="0">
                <a:solidFill>
                  <a:srgbClr val="FF0000"/>
                </a:solidFill>
              </a:rPr>
              <a:t> </a:t>
            </a:r>
            <a:r>
              <a:rPr lang="en-US" sz="3200" b="1" i="1" dirty="0" err="1">
                <a:solidFill>
                  <a:srgbClr val="FF0000"/>
                </a:solidFill>
              </a:rPr>
              <a:t>mạc</a:t>
            </a:r>
            <a:r>
              <a:rPr lang="en-US" sz="3200" b="1" i="1" dirty="0">
                <a:solidFill>
                  <a:srgbClr val="FF0000"/>
                </a:solidFill>
              </a:rPr>
              <a:t>…) </a:t>
            </a:r>
            <a:r>
              <a:rPr lang="en-US" sz="3200" b="1" i="1" dirty="0" err="1">
                <a:solidFill>
                  <a:srgbClr val="FF0000"/>
                </a:solidFill>
              </a:rPr>
              <a:t>có</a:t>
            </a:r>
            <a:r>
              <a:rPr lang="en-US" sz="3200" b="1" i="1" dirty="0">
                <a:solidFill>
                  <a:srgbClr val="FF0000"/>
                </a:solidFill>
              </a:rPr>
              <a:t> </a:t>
            </a:r>
            <a:r>
              <a:rPr lang="en-US" sz="3200" b="1" i="1" dirty="0" err="1">
                <a:solidFill>
                  <a:srgbClr val="FF0000"/>
                </a:solidFill>
              </a:rPr>
              <a:t>đặc</a:t>
            </a:r>
            <a:r>
              <a:rPr lang="en-US" sz="3200" b="1" i="1" dirty="0">
                <a:solidFill>
                  <a:srgbClr val="FF0000"/>
                </a:solidFill>
              </a:rPr>
              <a:t> </a:t>
            </a:r>
            <a:r>
              <a:rPr lang="en-US" sz="3200" b="1" i="1" dirty="0" err="1">
                <a:solidFill>
                  <a:srgbClr val="FF0000"/>
                </a:solidFill>
              </a:rPr>
              <a:t>điểm</a:t>
            </a:r>
            <a:r>
              <a:rPr lang="en-US" sz="3200" b="1" i="1" dirty="0">
                <a:solidFill>
                  <a:srgbClr val="FF0000"/>
                </a:solidFill>
              </a:rPr>
              <a:t> </a:t>
            </a:r>
            <a:r>
              <a:rPr lang="en-US" sz="3200" b="1" i="1" dirty="0" err="1">
                <a:solidFill>
                  <a:srgbClr val="FF0000"/>
                </a:solidFill>
              </a:rPr>
              <a:t>gì</a:t>
            </a:r>
            <a:r>
              <a:rPr lang="en-US" sz="3200" b="1" i="1" dirty="0">
                <a:solidFill>
                  <a:srgbClr val="FF0000"/>
                </a:solidFill>
              </a:rPr>
              <a:t> </a:t>
            </a:r>
            <a:r>
              <a:rPr lang="en-US" sz="3200" b="1" i="1" dirty="0" err="1">
                <a:solidFill>
                  <a:srgbClr val="FF0000"/>
                </a:solidFill>
              </a:rPr>
              <a:t>thích</a:t>
            </a:r>
            <a:r>
              <a:rPr lang="en-US" sz="3200" b="1" i="1" dirty="0">
                <a:solidFill>
                  <a:srgbClr val="FF0000"/>
                </a:solidFill>
              </a:rPr>
              <a:t> </a:t>
            </a:r>
            <a:r>
              <a:rPr lang="en-US" sz="3200" b="1" i="1" dirty="0" err="1">
                <a:solidFill>
                  <a:srgbClr val="FF0000"/>
                </a:solidFill>
              </a:rPr>
              <a:t>nghi</a:t>
            </a:r>
            <a:r>
              <a:rPr lang="en-US" sz="3200" b="1" i="1" dirty="0">
                <a:solidFill>
                  <a:srgbClr val="FF0000"/>
                </a:solidFill>
              </a:rPr>
              <a:t> </a:t>
            </a:r>
            <a:r>
              <a:rPr lang="en-US" sz="3200" b="1" i="1" dirty="0" err="1">
                <a:solidFill>
                  <a:srgbClr val="FF0000"/>
                </a:solidFill>
              </a:rPr>
              <a:t>như</a:t>
            </a:r>
            <a:r>
              <a:rPr lang="en-US" sz="3200" b="1" i="1" dirty="0">
                <a:solidFill>
                  <a:srgbClr val="FF0000"/>
                </a:solidFill>
              </a:rPr>
              <a:t> </a:t>
            </a:r>
            <a:r>
              <a:rPr lang="en-US" sz="3200" b="1" i="1" dirty="0" err="1">
                <a:solidFill>
                  <a:srgbClr val="FF0000"/>
                </a:solidFill>
              </a:rPr>
              <a:t>thế</a:t>
            </a:r>
            <a:r>
              <a:rPr lang="en-US" sz="3200" b="1" i="1" dirty="0">
                <a:solidFill>
                  <a:srgbClr val="FF0000"/>
                </a:solidFill>
              </a:rPr>
              <a:t> </a:t>
            </a:r>
            <a:r>
              <a:rPr lang="en-US" sz="3200" b="1" i="1" dirty="0" err="1">
                <a:solidFill>
                  <a:srgbClr val="FF0000"/>
                </a:solidFill>
              </a:rPr>
              <a:t>nào</a:t>
            </a:r>
            <a:r>
              <a:rPr lang="en-US" sz="3200" b="1" i="1" dirty="0">
                <a:solidFill>
                  <a:srgbClr val="FF0000"/>
                </a:solidFill>
              </a:rPr>
              <a:t> </a:t>
            </a:r>
            <a:r>
              <a:rPr lang="en-US" sz="3200" b="1" i="1" dirty="0" err="1">
                <a:solidFill>
                  <a:srgbClr val="FF0000"/>
                </a:solidFill>
              </a:rPr>
              <a:t>để</a:t>
            </a:r>
            <a:r>
              <a:rPr lang="en-US" sz="3200" b="1" i="1" dirty="0">
                <a:solidFill>
                  <a:srgbClr val="FF0000"/>
                </a:solidFill>
              </a:rPr>
              <a:t> </a:t>
            </a:r>
            <a:r>
              <a:rPr lang="en-US" sz="3200" b="1" i="1" dirty="0" err="1">
                <a:solidFill>
                  <a:srgbClr val="FF0000"/>
                </a:solidFill>
              </a:rPr>
              <a:t>trao</a:t>
            </a:r>
            <a:r>
              <a:rPr lang="en-US" sz="3200" b="1" i="1" dirty="0">
                <a:solidFill>
                  <a:srgbClr val="FF0000"/>
                </a:solidFill>
              </a:rPr>
              <a:t> </a:t>
            </a:r>
            <a:r>
              <a:rPr lang="en-US" sz="3200" b="1" i="1" dirty="0" err="1">
                <a:solidFill>
                  <a:srgbClr val="FF0000"/>
                </a:solidFill>
              </a:rPr>
              <a:t>đổi</a:t>
            </a:r>
            <a:r>
              <a:rPr lang="en-US" sz="3200" b="1" i="1" dirty="0">
                <a:solidFill>
                  <a:srgbClr val="FF0000"/>
                </a:solidFill>
              </a:rPr>
              <a:t> </a:t>
            </a:r>
            <a:r>
              <a:rPr lang="en-US" sz="3200" b="1" i="1" dirty="0" err="1">
                <a:solidFill>
                  <a:srgbClr val="FF0000"/>
                </a:solidFill>
              </a:rPr>
              <a:t>nước</a:t>
            </a:r>
            <a:r>
              <a:rPr lang="en-US" sz="3200" b="1" i="1" dirty="0">
                <a:solidFill>
                  <a:srgbClr val="FF0000"/>
                </a:solidFill>
              </a:rPr>
              <a:t>?</a:t>
            </a:r>
            <a:endParaRPr lang="en-US" sz="3200" b="1" dirty="0" smtClean="0">
              <a:solidFill>
                <a:srgbClr val="FF0000"/>
              </a:solidFill>
              <a:effectLst>
                <a:outerShdw blurRad="38100" dist="38100" dir="2700000" algn="tl">
                  <a:srgbClr val="C0C0C0"/>
                </a:outerShdw>
              </a:effectLst>
              <a:cs typeface="Times New Roman" panose="02020603050405020304" pitchFamily="18" charset="0"/>
            </a:endParaRPr>
          </a:p>
        </p:txBody>
      </p:sp>
      <p:sp>
        <p:nvSpPr>
          <p:cNvPr id="70659" name="Text Box 3"/>
          <p:cNvSpPr txBox="1">
            <a:spLocks noChangeArrowheads="1"/>
          </p:cNvSpPr>
          <p:nvPr/>
        </p:nvSpPr>
        <p:spPr bwMode="auto">
          <a:xfrm>
            <a:off x="571500" y="2507126"/>
            <a:ext cx="8077200" cy="4031873"/>
          </a:xfrm>
          <a:prstGeom prst="rect">
            <a:avLst/>
          </a:prstGeom>
        </p:spPr>
        <p:style>
          <a:lnRef idx="1">
            <a:schemeClr val="accent3"/>
          </a:lnRef>
          <a:fillRef idx="2">
            <a:schemeClr val="accent3"/>
          </a:fillRef>
          <a:effectRef idx="1">
            <a:schemeClr val="accent3"/>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Rễ</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đâm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sâu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rộng</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Có</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tầng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cutin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dày</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biểu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bì</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lá</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không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có</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khí</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khổng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lá</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hóa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Thân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phủ</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sáp</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thân</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mọng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nước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Thay</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đổi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phương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thức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quang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hợp</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nhiều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loài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cây</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khí</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khổng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chỉ</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mở</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vào</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ban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đêm</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Chu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kì</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sống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ngắn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68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CD3183-D9DF-4A12-A392-661A71DA93E5}" type="slidenum">
              <a:rPr lang="en-US" altLang="en-US" smtClean="0">
                <a:latin typeface="Copperplate Gothic Bold" panose="020E0705020206020404" pitchFamily="34" charset="0"/>
              </a:rPr>
              <a:t>21</a:t>
            </a:fld>
            <a:endParaRPr lang="en-US" altLang="en-US" smtClean="0">
              <a:latin typeface="Copperplate Gothic Bold" panose="020E0705020206020404" pitchFamily="34" charset="0"/>
            </a:endParaRPr>
          </a:p>
        </p:txBody>
      </p:sp>
      <p:sp>
        <p:nvSpPr>
          <p:cNvPr id="2" name="Action Button: Home 1">
            <a:hlinkClick r:id="rId3" action="ppaction://hlinksldjump" highlightClick="1"/>
          </p:cNvPr>
          <p:cNvSpPr/>
          <p:nvPr/>
        </p:nvSpPr>
        <p:spPr>
          <a:xfrm>
            <a:off x="8538030" y="6237312"/>
            <a:ext cx="605970" cy="620688"/>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 calcmode="lin" valueType="num">
                                      <p:cBhvr additive="base">
                                        <p:cTn id="7" dur="500" fill="hold"/>
                                        <p:tgtEl>
                                          <p:spTgt spid="70659"/>
                                        </p:tgtEl>
                                        <p:attrNameLst>
                                          <p:attrName>ppt_x</p:attrName>
                                        </p:attrNameLst>
                                      </p:cBhvr>
                                      <p:tavLst>
                                        <p:tav tm="0">
                                          <p:val>
                                            <p:strVal val="#ppt_x"/>
                                          </p:val>
                                        </p:tav>
                                        <p:tav tm="100000">
                                          <p:val>
                                            <p:strVal val="#ppt_x"/>
                                          </p:val>
                                        </p:tav>
                                      </p:tavLst>
                                    </p:anim>
                                    <p:anim calcmode="lin" valueType="num">
                                      <p:cBhvr additive="base">
                                        <p:cTn id="8" dur="500" fill="hold"/>
                                        <p:tgtEl>
                                          <p:spTgt spid="706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2"/>
          <p:cNvSpPr txBox="1">
            <a:spLocks noChangeArrowheads="1"/>
          </p:cNvSpPr>
          <p:nvPr/>
        </p:nvSpPr>
        <p:spPr bwMode="auto">
          <a:xfrm>
            <a:off x="589384" y="680591"/>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defRPr/>
            </a:pPr>
            <a:r>
              <a:rPr lang="en-US" sz="3200" b="1" dirty="0" smtClean="0">
                <a:solidFill>
                  <a:srgbClr val="000000"/>
                </a:solidFill>
                <a:effectLst>
                  <a:outerShdw blurRad="38100" dist="38100" dir="2700000" algn="tl">
                    <a:srgbClr val="C0C0C0"/>
                  </a:outerShdw>
                </a:effectLst>
                <a:cs typeface="Arial" panose="020B0604020202020204" pitchFamily="34" charset="0"/>
              </a:rPr>
              <a:t>  2. </a:t>
            </a:r>
            <a:r>
              <a:rPr lang="vi-VN" sz="3200" b="1" dirty="0">
                <a:solidFill>
                  <a:srgbClr val="000000"/>
                </a:solidFill>
                <a:effectLst>
                  <a:outerShdw blurRad="38100" dist="38100" dir="2700000" algn="tl">
                    <a:srgbClr val="C0C0C0"/>
                  </a:outerShdw>
                </a:effectLst>
                <a:cs typeface="Arial" panose="020B0604020202020204" pitchFamily="34" charset="0"/>
              </a:rPr>
              <a:t>Ban đêm có sự  thoát hơi nước qua khí khổng và qua tầng cutin không?</a:t>
            </a:r>
            <a:endParaRPr lang="en-US" sz="3200" b="1" dirty="0" smtClean="0">
              <a:solidFill>
                <a:srgbClr val="000000"/>
              </a:solidFill>
              <a:effectLst>
                <a:outerShdw blurRad="38100" dist="38100" dir="2700000" algn="tl">
                  <a:srgbClr val="C0C0C0"/>
                </a:outerShdw>
              </a:effectLst>
              <a:cs typeface="Arial" panose="020B0604020202020204" pitchFamily="34" charset="0"/>
            </a:endParaRPr>
          </a:p>
        </p:txBody>
      </p:sp>
      <p:sp>
        <p:nvSpPr>
          <p:cNvPr id="71683" name="Text Box 3"/>
          <p:cNvSpPr txBox="1">
            <a:spLocks noChangeArrowheads="1"/>
          </p:cNvSpPr>
          <p:nvPr/>
        </p:nvSpPr>
        <p:spPr bwMode="auto">
          <a:xfrm>
            <a:off x="609600" y="2348880"/>
            <a:ext cx="7848600" cy="3539430"/>
          </a:xfrm>
          <a:prstGeom prst="rect">
            <a:avLst/>
          </a:prstGeom>
          <a:gradFill>
            <a:gsLst>
              <a:gs pos="0">
                <a:schemeClr val="accent3">
                  <a:tint val="50000"/>
                  <a:satMod val="300000"/>
                  <a:alpha val="38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solidFill>
                  <a:srgbClr val="0000CC"/>
                </a:solidFill>
              </a:rPr>
              <a:t>- </a:t>
            </a:r>
            <a:r>
              <a:rPr lang="vi-VN" altLang="en-US" sz="3200" b="1" dirty="0">
                <a:solidFill>
                  <a:srgbClr val="0000CC"/>
                </a:solidFill>
              </a:rPr>
              <a:t>Ban đêm khí khổng không đóng lại hoàn toàn và sự thoát hơi nước vẫn diễn ra. Sự thoát hơi nước qua tầng cutin vẫn diễn ra. Nhưng vào ban đêm, sự thoát hơi nước qua khí khổng và qua tầng cutin giảm đi rất nhiều so với ban ngày</a:t>
            </a:r>
            <a:endParaRPr lang="en-US" altLang="en-US" sz="3200" b="1" dirty="0">
              <a:solidFill>
                <a:srgbClr val="0000CC"/>
              </a:solidFill>
            </a:endParaRPr>
          </a:p>
        </p:txBody>
      </p:sp>
      <p:sp>
        <p:nvSpPr>
          <p:cNvPr id="2970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366F67-C7C2-4495-9CF5-076392CE02D6}" type="slidenum">
              <a:rPr lang="en-US" altLang="en-US" smtClean="0">
                <a:latin typeface="Copperplate Gothic Bold" panose="020E0705020206020404" pitchFamily="34" charset="0"/>
              </a:rPr>
              <a:t>22</a:t>
            </a:fld>
            <a:endParaRPr lang="en-US" altLang="en-US" smtClean="0">
              <a:latin typeface="Copperplate Gothic Bold" panose="020E0705020206020404" pitchFamily="34" charset="0"/>
            </a:endParaRPr>
          </a:p>
        </p:txBody>
      </p:sp>
      <p:sp>
        <p:nvSpPr>
          <p:cNvPr id="9" name="Action Button: Home 8">
            <a:hlinkClick r:id="rId3" action="ppaction://hlinksldjump" highlightClick="1"/>
          </p:cNvPr>
          <p:cNvSpPr/>
          <p:nvPr/>
        </p:nvSpPr>
        <p:spPr>
          <a:xfrm>
            <a:off x="8538030" y="6237312"/>
            <a:ext cx="605970" cy="620688"/>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dissolve">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570706"/>
            <a:ext cx="9144000" cy="628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2"/>
          <p:cNvSpPr txBox="1">
            <a:spLocks noChangeArrowheads="1"/>
          </p:cNvSpPr>
          <p:nvPr/>
        </p:nvSpPr>
        <p:spPr bwMode="auto">
          <a:xfrm>
            <a:off x="190500" y="31529"/>
            <a:ext cx="8763000" cy="13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ct val="50000"/>
              </a:spcBef>
              <a:defRPr/>
            </a:pPr>
            <a:r>
              <a:rPr lang="en-US" sz="2800" b="1" dirty="0" smtClean="0">
                <a:solidFill>
                  <a:srgbClr val="FF0000"/>
                </a:solidFill>
                <a:effectLst>
                  <a:outerShdw blurRad="38100" dist="38100" dir="2700000" algn="tl">
                    <a:srgbClr val="C0C0C0"/>
                  </a:outerShdw>
                </a:effectLst>
                <a:cs typeface="Times New Roman" panose="02020603050405020304" pitchFamily="18" charset="0"/>
              </a:rPr>
              <a:t>   3. </a:t>
            </a:r>
            <a:r>
              <a:rPr lang="vi-VN" sz="2800" b="1" dirty="0" smtClean="0">
                <a:solidFill>
                  <a:srgbClr val="FF0000"/>
                </a:solidFill>
                <a:effectLst>
                  <a:outerShdw blurRad="38100" dist="38100" dir="2700000" algn="tl">
                    <a:srgbClr val="C0C0C0"/>
                  </a:outerShdw>
                </a:effectLst>
                <a:cs typeface="Times New Roman" panose="02020603050405020304" pitchFamily="18" charset="0"/>
              </a:rPr>
              <a:t>Giữa </a:t>
            </a:r>
            <a:r>
              <a:rPr lang="vi-VN" sz="2800" b="1" dirty="0">
                <a:solidFill>
                  <a:srgbClr val="FF0000"/>
                </a:solidFill>
                <a:effectLst>
                  <a:outerShdw blurRad="38100" dist="38100" dir="2700000" algn="tl">
                    <a:srgbClr val="C0C0C0"/>
                  </a:outerShdw>
                </a:effectLst>
                <a:cs typeface="Times New Roman" panose="02020603050405020304" pitchFamily="18" charset="0"/>
              </a:rPr>
              <a:t>trưa nắng hè oi bức hay lúc trời mưa, khí khổng khép hay mở?</a:t>
            </a:r>
            <a:endParaRPr lang="en-US" sz="3200" b="1" dirty="0" smtClean="0">
              <a:solidFill>
                <a:srgbClr val="FF0000"/>
              </a:solidFill>
              <a:effectLst>
                <a:outerShdw blurRad="38100" dist="38100" dir="2700000" algn="tl">
                  <a:srgbClr val="C0C0C0"/>
                </a:outerShdw>
              </a:effectLst>
              <a:cs typeface="Times New Roman" panose="02020603050405020304" pitchFamily="18" charset="0"/>
            </a:endParaRPr>
          </a:p>
        </p:txBody>
      </p:sp>
      <p:sp>
        <p:nvSpPr>
          <p:cNvPr id="72707" name="Text Box 3"/>
          <p:cNvSpPr txBox="1">
            <a:spLocks noChangeArrowheads="1"/>
          </p:cNvSpPr>
          <p:nvPr/>
        </p:nvSpPr>
        <p:spPr bwMode="auto">
          <a:xfrm>
            <a:off x="424451" y="1393635"/>
            <a:ext cx="8512175" cy="5262979"/>
          </a:xfrm>
          <a:prstGeom prst="rect">
            <a:avLst/>
          </a:prstGeom>
          <a:gradFill>
            <a:gsLst>
              <a:gs pos="0">
                <a:schemeClr val="accent3">
                  <a:tint val="50000"/>
                  <a:satMod val="300000"/>
                  <a:alpha val="65000"/>
                </a:schemeClr>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dirty="0" smtClean="0">
                <a:solidFill>
                  <a:srgbClr val="0000FF"/>
                </a:solidFill>
              </a:rPr>
              <a:t>- </a:t>
            </a:r>
            <a:r>
              <a:rPr lang="vi-VN" altLang="en-US" sz="3200" b="1" dirty="0" smtClean="0">
                <a:solidFill>
                  <a:srgbClr val="0000FF"/>
                </a:solidFill>
              </a:rPr>
              <a:t>Giữa </a:t>
            </a:r>
            <a:r>
              <a:rPr lang="vi-VN" altLang="en-US" sz="3200" b="1" dirty="0">
                <a:solidFill>
                  <a:srgbClr val="0000FF"/>
                </a:solidFill>
              </a:rPr>
              <a:t>trưa hè nắng nóng chói chang, khí khổng chủ động khép lại để giữ nước. Nguyên nhân là lúc nắng mạnh, khí khổng bị bốc hơi nước quá nhiều và mất nước nên khép lại</a:t>
            </a:r>
          </a:p>
          <a:p>
            <a:pPr algn="just" eaLnBrk="1" hangingPunct="1">
              <a:spcBef>
                <a:spcPct val="50000"/>
              </a:spcBef>
            </a:pPr>
            <a:r>
              <a:rPr lang="vi-VN" altLang="en-US" sz="3200" b="1" dirty="0" smtClean="0">
                <a:solidFill>
                  <a:srgbClr val="0000FF"/>
                </a:solidFill>
              </a:rPr>
              <a:t>-</a:t>
            </a:r>
            <a:r>
              <a:rPr lang="en-US" altLang="en-US" sz="3200" b="1" dirty="0" smtClean="0">
                <a:solidFill>
                  <a:srgbClr val="0000FF"/>
                </a:solidFill>
              </a:rPr>
              <a:t> </a:t>
            </a:r>
            <a:r>
              <a:rPr lang="vi-VN" altLang="en-US" sz="3200" b="1" dirty="0" smtClean="0">
                <a:solidFill>
                  <a:srgbClr val="0000FF"/>
                </a:solidFill>
              </a:rPr>
              <a:t>Sau </a:t>
            </a:r>
            <a:r>
              <a:rPr lang="vi-VN" altLang="en-US" sz="3200" b="1" dirty="0">
                <a:solidFill>
                  <a:srgbClr val="0000FF"/>
                </a:solidFill>
              </a:rPr>
              <a:t>khi trời mưa, các tế bào biểu bì xung quanh khí khổng trương nước, tăng thể tích ép lên khí khổng làm khe khí khổng khép lại, sự thoát hơi nước qua khí khổng không thực hiện được.</a:t>
            </a:r>
          </a:p>
        </p:txBody>
      </p:sp>
      <p:sp>
        <p:nvSpPr>
          <p:cNvPr id="3072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4462CB-8974-4163-9A31-A1B2B5F24D14}" type="slidenum">
              <a:rPr lang="en-US" altLang="en-US" smtClean="0">
                <a:latin typeface="Copperplate Gothic Bold" panose="020E0705020206020404" pitchFamily="34" charset="0"/>
              </a:rPr>
              <a:t>23</a:t>
            </a:fld>
            <a:endParaRPr lang="en-US" altLang="en-US" dirty="0" smtClean="0">
              <a:latin typeface="Copperplate Gothic Bold" panose="020E0705020206020404" pitchFamily="34" charset="0"/>
            </a:endParaRPr>
          </a:p>
        </p:txBody>
      </p:sp>
      <p:sp>
        <p:nvSpPr>
          <p:cNvPr id="9" name="Action Button: Home 8">
            <a:hlinkClick r:id="rId3" action="ppaction://hlinksldjump" highlightClick="1"/>
          </p:cNvPr>
          <p:cNvSpPr/>
          <p:nvPr/>
        </p:nvSpPr>
        <p:spPr>
          <a:xfrm>
            <a:off x="8538030" y="6237312"/>
            <a:ext cx="605970" cy="620688"/>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additive="base">
                                        <p:cTn id="7" dur="500" fill="hold"/>
                                        <p:tgtEl>
                                          <p:spTgt spid="72707"/>
                                        </p:tgtEl>
                                        <p:attrNameLst>
                                          <p:attrName>ppt_x</p:attrName>
                                        </p:attrNameLst>
                                      </p:cBhvr>
                                      <p:tavLst>
                                        <p:tav tm="0">
                                          <p:val>
                                            <p:strVal val="0-#ppt_w/2"/>
                                          </p:val>
                                        </p:tav>
                                        <p:tav tm="100000">
                                          <p:val>
                                            <p:strVal val="#ppt_x"/>
                                          </p:val>
                                        </p:tav>
                                      </p:tavLst>
                                    </p:anim>
                                    <p:anim calcmode="lin" valueType="num">
                                      <p:cBhvr additive="base">
                                        <p:cTn id="8" dur="500" fill="hold"/>
                                        <p:tgtEl>
                                          <p:spTgt spid="727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8E8E82-9F41-4E01-AA42-39EF634DDBB8}" type="slidenum">
              <a:rPr lang="en-US" altLang="en-US" smtClean="0">
                <a:latin typeface="Copperplate Gothic Bold" panose="020E0705020206020404" pitchFamily="34" charset="0"/>
              </a:rPr>
              <a:t>24</a:t>
            </a:fld>
            <a:endParaRPr lang="en-US" altLang="en-US" smtClean="0">
              <a:latin typeface="Copperplate Gothic Bold" panose="020E0705020206020404" pitchFamily="34" charset="0"/>
            </a:endParaRPr>
          </a:p>
        </p:txBody>
      </p:sp>
      <p:sp>
        <p:nvSpPr>
          <p:cNvPr id="9" name="Action Button: Home 8">
            <a:hlinkClick r:id="rId3" action="ppaction://hlinksldjump" highlightClick="1"/>
          </p:cNvPr>
          <p:cNvSpPr/>
          <p:nvPr/>
        </p:nvSpPr>
        <p:spPr>
          <a:xfrm>
            <a:off x="8538030" y="6237312"/>
            <a:ext cx="605970" cy="620688"/>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ext Box 1"/>
          <p:cNvSpPr txBox="1"/>
          <p:nvPr/>
        </p:nvSpPr>
        <p:spPr>
          <a:xfrm>
            <a:off x="415925" y="1196975"/>
            <a:ext cx="5321300" cy="460375"/>
          </a:xfrm>
          <a:prstGeom prst="rect">
            <a:avLst/>
          </a:prstGeom>
          <a:noFill/>
        </p:spPr>
        <p:txBody>
          <a:bodyPr wrap="square" rtlCol="0">
            <a:spAutoFit/>
          </a:bodyPr>
          <a:lstStyle/>
          <a:p>
            <a:r>
              <a:rPr lang="vi-VN" altLang="en-US" sz="2400" b="1">
                <a:solidFill>
                  <a:srgbClr val="FF0000"/>
                </a:solidFill>
              </a:rPr>
              <a:t>Bạn nhận được 1 lọ hoa tươi thắm</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95" y="2060848"/>
            <a:ext cx="694826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2"/>
          <p:cNvSpPr txBox="1">
            <a:spLocks noChangeArrowheads="1"/>
          </p:cNvSpPr>
          <p:nvPr/>
        </p:nvSpPr>
        <p:spPr bwMode="auto">
          <a:xfrm>
            <a:off x="661193" y="1340768"/>
            <a:ext cx="782161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rPr>
              <a:t>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Chuùc</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möøng</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baïn</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Baïn</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ñaõ</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daønh</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ñöôïc</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ngoâi</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sao</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 may </a:t>
            </a:r>
            <a:r>
              <a:rPr lang="en-US" sz="8000" b="1" spc="50" dirty="0" err="1"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maén</a:t>
            </a:r>
            <a:r>
              <a:rPr lang="en-US" sz="8000" b="1" spc="50" dirty="0" smtClean="0">
                <a:ln w="11430"/>
                <a:solidFill>
                  <a:srgbClr val="FF0000"/>
                </a:solidFill>
                <a:effectLst>
                  <a:outerShdw blurRad="38100" dist="38100" dir="2700000" algn="tl">
                    <a:srgbClr val="C0C0C0"/>
                  </a:outerShdw>
                </a:effectLst>
                <a:latin typeface="Vni 14 AlexBrush" panose="00000400000000000000" pitchFamily="2" charset="2"/>
                <a:cs typeface="Arial" panose="020B0604020202020204" pitchFamily="34" charset="0"/>
              </a:rPr>
              <a:t>!</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anose="020B0604020202020204" pitchFamily="34" charset="0"/>
            </a:endParaRPr>
          </a:p>
        </p:txBody>
      </p:sp>
      <p:sp>
        <p:nvSpPr>
          <p:cNvPr id="3277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1CD297-787F-4781-810E-AB27DA491E7C}" type="slidenum">
              <a:rPr lang="en-US" altLang="en-US" smtClean="0">
                <a:latin typeface="Copperplate Gothic Bold" panose="020E0705020206020404" pitchFamily="34" charset="0"/>
              </a:rPr>
              <a:t>25</a:t>
            </a:fld>
            <a:endParaRPr lang="en-US" altLang="en-US" smtClean="0">
              <a:latin typeface="Copperplate Gothic Bold" panose="020E0705020206020404" pitchFamily="34" charset="0"/>
            </a:endParaRPr>
          </a:p>
        </p:txBody>
      </p:sp>
      <p:pic>
        <p:nvPicPr>
          <p:cNvPr id="2" name="Picture 1"/>
          <p:cNvPicPr>
            <a:picLocks noChangeAspect="1"/>
          </p:cNvPicPr>
          <p:nvPr/>
        </p:nvPicPr>
        <p:blipFill>
          <a:blip r:embed="rId4"/>
          <a:stretch>
            <a:fillRect/>
          </a:stretch>
        </p:blipFill>
        <p:spPr>
          <a:xfrm>
            <a:off x="3595687" y="2519362"/>
            <a:ext cx="5319713" cy="4956416"/>
          </a:xfrm>
          <a:prstGeom prst="rect">
            <a:avLst/>
          </a:prstGeom>
        </p:spPr>
      </p:pic>
      <p:pic>
        <p:nvPicPr>
          <p:cNvPr id="10" name="Picture 9"/>
          <p:cNvPicPr>
            <a:picLocks noChangeAspect="1"/>
          </p:cNvPicPr>
          <p:nvPr/>
        </p:nvPicPr>
        <p:blipFill>
          <a:blip r:embed="rId4"/>
          <a:stretch>
            <a:fillRect/>
          </a:stretch>
        </p:blipFill>
        <p:spPr>
          <a:xfrm>
            <a:off x="1331640" y="260648"/>
            <a:ext cx="5319713" cy="4956416"/>
          </a:xfrm>
          <a:prstGeom prst="rect">
            <a:avLst/>
          </a:prstGeom>
        </p:spPr>
      </p:pic>
      <p:sp>
        <p:nvSpPr>
          <p:cNvPr id="11" name="Action Button: Home 10">
            <a:hlinkClick r:id="rId5" action="ppaction://hlinksldjump" highlightClick="1"/>
          </p:cNvPr>
          <p:cNvSpPr/>
          <p:nvPr/>
        </p:nvSpPr>
        <p:spPr>
          <a:xfrm>
            <a:off x="8538030" y="6237312"/>
            <a:ext cx="605970" cy="620688"/>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par>
                                <p:cTn id="10" presetID="32" presetClass="emph" presetSubtype="0" fill="hold" grpId="0" nodeType="withEffect">
                                  <p:stCondLst>
                                    <p:cond delay="0"/>
                                  </p:stCondLst>
                                  <p:childTnLst>
                                    <p:animRot by="120000">
                                      <p:cBhvr>
                                        <p:cTn id="11" dur="100" fill="hold">
                                          <p:stCondLst>
                                            <p:cond delay="0"/>
                                          </p:stCondLst>
                                        </p:cTn>
                                        <p:tgtEl>
                                          <p:spTgt spid="32771"/>
                                        </p:tgtEl>
                                        <p:attrNameLst>
                                          <p:attrName>r</p:attrName>
                                        </p:attrNameLst>
                                      </p:cBhvr>
                                    </p:animRot>
                                    <p:animRot by="-240000">
                                      <p:cBhvr>
                                        <p:cTn id="12" dur="200" fill="hold">
                                          <p:stCondLst>
                                            <p:cond delay="200"/>
                                          </p:stCondLst>
                                        </p:cTn>
                                        <p:tgtEl>
                                          <p:spTgt spid="32771"/>
                                        </p:tgtEl>
                                        <p:attrNameLst>
                                          <p:attrName>r</p:attrName>
                                        </p:attrNameLst>
                                      </p:cBhvr>
                                    </p:animRot>
                                    <p:animRot by="240000">
                                      <p:cBhvr>
                                        <p:cTn id="13" dur="200" fill="hold">
                                          <p:stCondLst>
                                            <p:cond delay="400"/>
                                          </p:stCondLst>
                                        </p:cTn>
                                        <p:tgtEl>
                                          <p:spTgt spid="32771"/>
                                        </p:tgtEl>
                                        <p:attrNameLst>
                                          <p:attrName>r</p:attrName>
                                        </p:attrNameLst>
                                      </p:cBhvr>
                                    </p:animRot>
                                    <p:animRot by="-240000">
                                      <p:cBhvr>
                                        <p:cTn id="14" dur="200" fill="hold">
                                          <p:stCondLst>
                                            <p:cond delay="600"/>
                                          </p:stCondLst>
                                        </p:cTn>
                                        <p:tgtEl>
                                          <p:spTgt spid="32771"/>
                                        </p:tgtEl>
                                        <p:attrNameLst>
                                          <p:attrName>r</p:attrName>
                                        </p:attrNameLst>
                                      </p:cBhvr>
                                    </p:animRot>
                                    <p:animRot by="120000">
                                      <p:cBhvr>
                                        <p:cTn id="15" dur="200" fill="hold">
                                          <p:stCondLst>
                                            <p:cond delay="800"/>
                                          </p:stCondLst>
                                        </p:cTn>
                                        <p:tgtEl>
                                          <p:spTgt spid="32771"/>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75779" name="WordArt 3"/>
          <p:cNvSpPr>
            <a:spLocks noChangeArrowheads="1" noChangeShapeType="1" noTextEdit="1"/>
          </p:cNvSpPr>
          <p:nvPr/>
        </p:nvSpPr>
        <p:spPr bwMode="auto">
          <a:xfrm>
            <a:off x="2362200" y="838200"/>
            <a:ext cx="5029200" cy="152400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en-US" sz="4000" b="1" kern="10">
                <a:ln w="9525">
                  <a:round/>
                </a:ln>
                <a:gradFill rotWithShape="1">
                  <a:gsLst>
                    <a:gs pos="0">
                      <a:srgbClr val="FFE701"/>
                    </a:gs>
                    <a:gs pos="100000">
                      <a:srgbClr val="FE3E02"/>
                    </a:gs>
                  </a:gsLst>
                  <a:lin ang="5400000" scaled="1"/>
                </a:gradFill>
                <a:latin typeface="Impact" panose="020B0806030902050204"/>
              </a:rPr>
              <a:t>CONGRATULATIONS!</a:t>
            </a:r>
          </a:p>
        </p:txBody>
      </p:sp>
      <p:sp>
        <p:nvSpPr>
          <p:cNvPr id="75780" name="Text Box 4"/>
          <p:cNvSpPr txBox="1">
            <a:spLocks noChangeArrowheads="1"/>
          </p:cNvSpPr>
          <p:nvPr/>
        </p:nvSpPr>
        <p:spPr bwMode="auto">
          <a:xfrm>
            <a:off x="1371600" y="3429000"/>
            <a:ext cx="67287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sz="3600" b="1" dirty="0" smtClean="0">
                <a:solidFill>
                  <a:srgbClr val="FF0000"/>
                </a:solidFill>
                <a:effectLst>
                  <a:outerShdw blurRad="38100" dist="38100" dir="2700000" algn="tl">
                    <a:srgbClr val="C0C0C0"/>
                  </a:outerShdw>
                </a:effectLst>
                <a:cs typeface="Arial" panose="020B0604020202020204" pitchFamily="34" charset="0"/>
              </a:rPr>
              <a:t>You have got a lucky star!</a:t>
            </a:r>
          </a:p>
        </p:txBody>
      </p:sp>
      <p:sp>
        <p:nvSpPr>
          <p:cNvPr id="3380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B305DE-6DD8-419F-A447-2A79C7681D64}" type="slidenum">
              <a:rPr lang="en-US" altLang="en-US" smtClean="0">
                <a:latin typeface="Copperplate Gothic Bold" panose="020E0705020206020404" pitchFamily="34" charset="0"/>
              </a:rPr>
              <a:t>26</a:t>
            </a:fld>
            <a:endParaRPr lang="en-US" altLang="en-US" smtClean="0">
              <a:latin typeface="Copperplate Gothic Bold" panose="020E0705020206020404" pitchFamily="34" charset="0"/>
            </a:endParaRPr>
          </a:p>
        </p:txBody>
      </p:sp>
      <p:sp>
        <p:nvSpPr>
          <p:cNvPr id="9" name="Action Button: Home 8">
            <a:hlinkClick r:id="rId4" action="ppaction://hlinksldjump" highlightClick="1"/>
          </p:cNvPr>
          <p:cNvSpPr/>
          <p:nvPr/>
        </p:nvSpPr>
        <p:spPr>
          <a:xfrm>
            <a:off x="8538030" y="6237312"/>
            <a:ext cx="605970" cy="620688"/>
          </a:xfrm>
          <a:prstGeom prst="actionButtonHo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p:cTn id="7" dur="500" fill="hold"/>
                                        <p:tgtEl>
                                          <p:spTgt spid="75779"/>
                                        </p:tgtEl>
                                        <p:attrNameLst>
                                          <p:attrName>ppt_w</p:attrName>
                                        </p:attrNameLst>
                                      </p:cBhvr>
                                      <p:tavLst>
                                        <p:tav tm="0">
                                          <p:val>
                                            <p:fltVal val="0"/>
                                          </p:val>
                                        </p:tav>
                                        <p:tav tm="100000">
                                          <p:val>
                                            <p:strVal val="#ppt_w"/>
                                          </p:val>
                                        </p:tav>
                                      </p:tavLst>
                                    </p:anim>
                                    <p:anim calcmode="lin" valueType="num">
                                      <p:cBhvr>
                                        <p:cTn id="8" dur="500" fill="hold"/>
                                        <p:tgtEl>
                                          <p:spTgt spid="7577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5780"/>
                                        </p:tgtEl>
                                        <p:attrNameLst>
                                          <p:attrName>style.visibility</p:attrName>
                                        </p:attrNameLst>
                                      </p:cBhvr>
                                      <p:to>
                                        <p:strVal val="visible"/>
                                      </p:to>
                                    </p:set>
                                    <p:anim calcmode="lin" valueType="num">
                                      <p:cBhvr>
                                        <p:cTn id="11" dur="500" fill="hold"/>
                                        <p:tgtEl>
                                          <p:spTgt spid="75780"/>
                                        </p:tgtEl>
                                        <p:attrNameLst>
                                          <p:attrName>ppt_w</p:attrName>
                                        </p:attrNameLst>
                                      </p:cBhvr>
                                      <p:tavLst>
                                        <p:tav tm="0">
                                          <p:val>
                                            <p:fltVal val="0"/>
                                          </p:val>
                                        </p:tav>
                                        <p:tav tm="100000">
                                          <p:val>
                                            <p:strVal val="#ppt_w"/>
                                          </p:val>
                                        </p:tav>
                                      </p:tavLst>
                                    </p:anim>
                                    <p:anim calcmode="lin" valueType="num">
                                      <p:cBhvr>
                                        <p:cTn id="12" dur="500" fill="hold"/>
                                        <p:tgtEl>
                                          <p:spTgt spid="7578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ctrTitle" idx="4294967295"/>
          </p:nvPr>
        </p:nvSpPr>
        <p:spPr>
          <a:xfrm>
            <a:off x="304800" y="228600"/>
            <a:ext cx="8610600" cy="6096000"/>
          </a:xfrm>
          <a:effectLst>
            <a:outerShdw dist="129515" dir="678596" algn="ctr" rotWithShape="0">
              <a:srgbClr val="6666FF"/>
            </a:outerShdw>
          </a:effectLst>
        </p:spPr>
        <p:txBody>
          <a:bodyPr/>
          <a:lstStyle/>
          <a:p>
            <a:pPr algn="ctr" eaLnBrk="1" hangingPunct="1"/>
            <a:r>
              <a:rPr lang="vi-VN" altLang="en-US" sz="11000" dirty="0" smtClean="0">
                <a:solidFill>
                  <a:srgbClr val="FF0000"/>
                </a:solidFill>
                <a:latin typeface="Times New Roman" panose="02020603050405020304" pitchFamily="18" charset="0"/>
                <a:cs typeface="Times New Roman" panose="02020603050405020304" pitchFamily="18" charset="0"/>
              </a:rPr>
              <a:t>Chào tạm biệt các em</a:t>
            </a:r>
          </a:p>
        </p:txBody>
      </p:sp>
      <p:sp>
        <p:nvSpPr>
          <p:cNvPr id="38915" name="AutoShape 3">
            <a:hlinkClick r:id="" action="ppaction://hlinkshowjump?jump=firstslide" highlightClick="1"/>
          </p:cNvPr>
          <p:cNvSpPr>
            <a:spLocks noChangeArrowheads="1"/>
          </p:cNvSpPr>
          <p:nvPr/>
        </p:nvSpPr>
        <p:spPr bwMode="auto">
          <a:xfrm>
            <a:off x="0" y="6553200"/>
            <a:ext cx="381000" cy="304800"/>
          </a:xfrm>
          <a:prstGeom prst="actionButtonBeginning">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6" name="AutoShape 4">
            <a:hlinkClick r:id="" action="ppaction://hlinkshowjump?jump=previousslide" highlightClick="1"/>
          </p:cNvPr>
          <p:cNvSpPr>
            <a:spLocks noChangeArrowheads="1"/>
          </p:cNvSpPr>
          <p:nvPr/>
        </p:nvSpPr>
        <p:spPr bwMode="auto">
          <a:xfrm>
            <a:off x="381000" y="6553200"/>
            <a:ext cx="304800" cy="3048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8917" name="AutoShape 5">
            <a:hlinkClick r:id="" action="ppaction://hlinkshowjump?jump=lastslideviewed" highlightClick="1"/>
          </p:cNvPr>
          <p:cNvSpPr>
            <a:spLocks noChangeArrowheads="1"/>
          </p:cNvSpPr>
          <p:nvPr/>
        </p:nvSpPr>
        <p:spPr bwMode="auto">
          <a:xfrm rot="10834301" flipV="1">
            <a:off x="685800" y="6553200"/>
            <a:ext cx="533400" cy="3048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1" nodeType="withEffect">
                                  <p:stCondLst>
                                    <p:cond delay="0"/>
                                  </p:stCondLst>
                                  <p:iterate type="lt">
                                    <p:tmPct val="5000"/>
                                  </p:iterate>
                                  <p:childTnLst>
                                    <p:set>
                                      <p:cBhvr>
                                        <p:cTn id="6" dur="1" fill="hold">
                                          <p:stCondLst>
                                            <p:cond delay="0"/>
                                          </p:stCondLst>
                                        </p:cTn>
                                        <p:tgtEl>
                                          <p:spTgt spid="112642"/>
                                        </p:tgtEl>
                                        <p:attrNameLst>
                                          <p:attrName>style.visibility</p:attrName>
                                        </p:attrNameLst>
                                      </p:cBhvr>
                                      <p:to>
                                        <p:strVal val="visible"/>
                                      </p:to>
                                    </p:set>
                                    <p:anim calcmode="lin" valueType="num">
                                      <p:cBhvr>
                                        <p:cTn id="7" dur="1000" fill="hold"/>
                                        <p:tgtEl>
                                          <p:spTgt spid="112642"/>
                                        </p:tgtEl>
                                        <p:attrNameLst>
                                          <p:attrName>ppt_w</p:attrName>
                                        </p:attrNameLst>
                                      </p:cBhvr>
                                      <p:tavLst>
                                        <p:tav tm="0">
                                          <p:val>
                                            <p:fltVal val="0"/>
                                          </p:val>
                                        </p:tav>
                                        <p:tav tm="100000">
                                          <p:val>
                                            <p:strVal val="#ppt_w"/>
                                          </p:val>
                                        </p:tav>
                                      </p:tavLst>
                                    </p:anim>
                                    <p:anim calcmode="lin" valueType="num">
                                      <p:cBhvr>
                                        <p:cTn id="8" dur="1000" fill="hold"/>
                                        <p:tgtEl>
                                          <p:spTgt spid="112642"/>
                                        </p:tgtEl>
                                        <p:attrNameLst>
                                          <p:attrName>ppt_h</p:attrName>
                                        </p:attrNameLst>
                                      </p:cBhvr>
                                      <p:tavLst>
                                        <p:tav tm="0">
                                          <p:val>
                                            <p:fltVal val="0"/>
                                          </p:val>
                                        </p:tav>
                                        <p:tav tm="100000">
                                          <p:val>
                                            <p:strVal val="#ppt_h"/>
                                          </p:val>
                                        </p:tav>
                                      </p:tavLst>
                                    </p:anim>
                                    <p:anim calcmode="lin" valueType="num">
                                      <p:cBhvr>
                                        <p:cTn id="9" dur="1000" fill="hold"/>
                                        <p:tgtEl>
                                          <p:spTgt spid="112642"/>
                                        </p:tgtEl>
                                        <p:attrNameLst>
                                          <p:attrName>style.rotation</p:attrName>
                                        </p:attrNameLst>
                                      </p:cBhvr>
                                      <p:tavLst>
                                        <p:tav tm="0">
                                          <p:val>
                                            <p:fltVal val="90"/>
                                          </p:val>
                                        </p:tav>
                                        <p:tav tm="100000">
                                          <p:val>
                                            <p:fltVal val="0"/>
                                          </p:val>
                                        </p:tav>
                                      </p:tavLst>
                                    </p:anim>
                                    <p:animEffect transition="in" filter="fade">
                                      <p:cBhvr>
                                        <p:cTn id="10" dur="1000"/>
                                        <p:tgtEl>
                                          <p:spTgt spid="112642"/>
                                        </p:tgtEl>
                                      </p:cBhvr>
                                    </p:animEffect>
                                  </p:childTnLst>
                                </p:cTn>
                              </p:par>
                            </p:childTnLst>
                          </p:cTn>
                        </p:par>
                        <p:par>
                          <p:cTn id="11" fill="hold">
                            <p:stCondLst>
                              <p:cond delay="0"/>
                            </p:stCondLst>
                            <p:childTnLst>
                              <p:par>
                                <p:cTn id="12" presetID="28" presetClass="emph" presetSubtype="0" repeatCount="indefinite" fill="hold" grpId="0" nodeType="afterEffect">
                                  <p:stCondLst>
                                    <p:cond delay="0"/>
                                  </p:stCondLst>
                                  <p:iterate type="lt">
                                    <p:tmPct val="10000"/>
                                  </p:iterate>
                                  <p:childTnLst>
                                    <p:animClr clrSpc="rgb" dir="cw">
                                      <p:cBhvr override="childStyle">
                                        <p:cTn id="13" dur="1000" fill="hold"/>
                                        <p:tgtEl>
                                          <p:spTgt spid="112642"/>
                                        </p:tgtEl>
                                        <p:attrNameLst>
                                          <p:attrName>style.color</p:attrName>
                                        </p:attrNameLst>
                                      </p:cBhvr>
                                      <p:to>
                                        <a:srgbClr val="FF0000"/>
                                      </p:to>
                                    </p:animClr>
                                    <p:animClr clrSpc="rgb" dir="cw">
                                      <p:cBhvr>
                                        <p:cTn id="14" dur="1000" fill="hold"/>
                                        <p:tgtEl>
                                          <p:spTgt spid="112642"/>
                                        </p:tgtEl>
                                        <p:attrNameLst>
                                          <p:attrName>fillcolor</p:attrName>
                                        </p:attrNameLst>
                                      </p:cBhvr>
                                      <p:to>
                                        <a:srgbClr val="FF0000"/>
                                      </p:to>
                                    </p:animClr>
                                    <p:set>
                                      <p:cBhvr>
                                        <p:cTn id="15" dur="1000" fill="hold"/>
                                        <p:tgtEl>
                                          <p:spTgt spid="112642"/>
                                        </p:tgtEl>
                                        <p:attrNameLst>
                                          <p:attrName>fill.type</p:attrName>
                                        </p:attrNameLst>
                                      </p:cBhvr>
                                      <p:to>
                                        <p:strVal val="solid"/>
                                      </p:to>
                                    </p:set>
                                    <p:anim to="1.5" calcmode="lin" valueType="num">
                                      <p:cBhvr override="childStyle">
                                        <p:cTn id="16" dur="1000" fill="hold"/>
                                        <p:tgtEl>
                                          <p:spTgt spid="11264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3419872" y="3019756"/>
            <a:ext cx="5448300" cy="3600450"/>
          </a:xfrm>
          <a:prstGeom prst="rect">
            <a:avLst/>
          </a:prstGeom>
          <a:ln>
            <a:noFill/>
          </a:ln>
          <a:effectLst>
            <a:softEdge rad="112500"/>
          </a:effectLst>
        </p:spPr>
      </p:pic>
      <p:sp>
        <p:nvSpPr>
          <p:cNvPr id="2" name="Title 1"/>
          <p:cNvSpPr>
            <a:spLocks noGrp="1"/>
          </p:cNvSpPr>
          <p:nvPr>
            <p:ph type="ctrTitle"/>
          </p:nvPr>
        </p:nvSpPr>
        <p:spPr>
          <a:xfrm>
            <a:off x="807740" y="1553892"/>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smtClean="0">
                <a:ln w="11430"/>
                <a:solidFill>
                  <a:srgbClr val="FF0000"/>
                </a:solidFill>
                <a:effectLst>
                  <a:outerShdw blurRad="76200" dist="50800" dir="5400000" algn="tl" rotWithShape="0">
                    <a:srgbClr val="000000">
                      <a:alpha val="65000"/>
                    </a:srgbClr>
                  </a:outerShdw>
                </a:effectLst>
              </a:rPr>
              <a:t>BÀI 3: </a:t>
            </a:r>
            <a:br>
              <a:rPr lang="en-US" sz="7200" b="1" spc="50" dirty="0" smtClean="0">
                <a:ln w="11430"/>
                <a:solidFill>
                  <a:srgbClr val="FF0000"/>
                </a:solidFill>
                <a:effectLst>
                  <a:outerShdw blurRad="76200" dist="50800" dir="5400000" algn="tl" rotWithShape="0">
                    <a:srgbClr val="000000">
                      <a:alpha val="65000"/>
                    </a:srgbClr>
                  </a:outerShdw>
                </a:effectLst>
              </a:rPr>
            </a:br>
            <a:r>
              <a:rPr lang="en-US" sz="7200" b="1" spc="50" dirty="0" smtClean="0">
                <a:ln w="11430"/>
                <a:solidFill>
                  <a:srgbClr val="FF0000"/>
                </a:solidFill>
                <a:effectLst>
                  <a:outerShdw blurRad="76200" dist="50800" dir="5400000" algn="tl" rotWithShape="0">
                    <a:srgbClr val="000000">
                      <a:alpha val="65000"/>
                    </a:srgbClr>
                  </a:outerShdw>
                </a:effectLst>
              </a:rPr>
              <a:t>THOÁT HƠI NƯỚC</a:t>
            </a:r>
            <a:endParaRPr lang="en-US" sz="7200" b="1" spc="50" dirty="0">
              <a:ln w="11430"/>
              <a:solidFill>
                <a:srgbClr val="FF0000"/>
              </a:soli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27584" y="2693987"/>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smtClean="0">
                <a:ln w="11430"/>
                <a:solidFill>
                  <a:srgbClr val="FF0000"/>
                </a:solidFill>
                <a:effectLst>
                  <a:outerShdw blurRad="76200" dist="50800" dir="5400000" algn="tl" rotWithShape="0">
                    <a:srgbClr val="000000">
                      <a:alpha val="65000"/>
                    </a:srgbClr>
                  </a:outerShdw>
                </a:effectLst>
              </a:rPr>
              <a:t>I. VAI TRÒ CỦA QUÁ TRÌNH THOÁT HƠI NƯỚC</a:t>
            </a:r>
            <a:endParaRPr lang="en-US" sz="4400" b="1" spc="50" dirty="0">
              <a:ln w="11430"/>
              <a:solidFill>
                <a:srgbClr val="FF0000"/>
              </a:solidFill>
              <a:effectLst>
                <a:outerShdw blurRad="76200" dist="50800" dir="5400000" algn="tl" rotWithShape="0">
                  <a:srgbClr val="000000">
                    <a:alpha val="65000"/>
                  </a:srgbClr>
                </a:outerShdw>
              </a:effectLst>
            </a:endParaRPr>
          </a:p>
        </p:txBody>
      </p:sp>
      <p:sp>
        <p:nvSpPr>
          <p:cNvPr id="6" name="Subtitle 5"/>
          <p:cNvSpPr>
            <a:spLocks noGrp="1"/>
          </p:cNvSpPr>
          <p:nvPr>
            <p:ph type="subTitle" idx="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784976" cy="1143000"/>
          </a:xfrm>
        </p:spPr>
        <p:txBody>
          <a:bodyPr>
            <a:noAutofit/>
          </a:bodyPr>
          <a:lstStyle/>
          <a:p>
            <a:r>
              <a:rPr lang="en-US" sz="3200" dirty="0" smtClean="0"/>
              <a:t>VAI TRÒ CỦA QUÁ TRÌNH THOÁT HƠI NƯỚC</a:t>
            </a:r>
            <a:endParaRPr lang="en-US" sz="3200" dirty="0"/>
          </a:p>
        </p:txBody>
      </p:sp>
      <p:graphicFrame>
        <p:nvGraphicFramePr>
          <p:cNvPr id="5" name="Content Placeholder 4"/>
          <p:cNvGraphicFramePr>
            <a:graphicFrameLocks noGrp="1"/>
          </p:cNvGraphicFramePr>
          <p:nvPr>
            <p:ph idx="1"/>
          </p:nvPr>
        </p:nvGraphicFramePr>
        <p:xfrm>
          <a:off x="107504" y="1484784"/>
          <a:ext cx="892899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597924" y="984185"/>
            <a:ext cx="5644430"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dirty="0" err="1">
                <a:ln w="11430"/>
                <a:solidFill>
                  <a:srgbClr val="0070C0"/>
                </a:solidFill>
                <a:effectLst>
                  <a:outerShdw blurRad="76200" dist="50800" dir="5400000" algn="tl" rotWithShape="0">
                    <a:srgbClr val="000000">
                      <a:alpha val="65000"/>
                    </a:srgbClr>
                  </a:outerShdw>
                </a:effectLst>
              </a:rPr>
              <a:t>Sơ</a:t>
            </a:r>
            <a:r>
              <a:rPr lang="en-US" sz="3200" b="1" spc="50" dirty="0">
                <a:ln w="11430"/>
                <a:solidFill>
                  <a:srgbClr val="0070C0"/>
                </a:solidFill>
                <a:effectLst>
                  <a:outerShdw blurRad="76200" dist="50800" dir="5400000" algn="tl" rotWithShape="0">
                    <a:srgbClr val="000000">
                      <a:alpha val="65000"/>
                    </a:srgbClr>
                  </a:outerShdw>
                </a:effectLst>
              </a:rPr>
              <a:t> </a:t>
            </a:r>
            <a:r>
              <a:rPr lang="en-US" sz="3200" b="1" spc="50" dirty="0" err="1">
                <a:ln w="11430"/>
                <a:solidFill>
                  <a:srgbClr val="0070C0"/>
                </a:solidFill>
                <a:effectLst>
                  <a:outerShdw blurRad="76200" dist="50800" dir="5400000" algn="tl" rotWithShape="0">
                    <a:srgbClr val="000000">
                      <a:alpha val="65000"/>
                    </a:srgbClr>
                  </a:outerShdw>
                </a:effectLst>
              </a:rPr>
              <a:t>đồ</a:t>
            </a:r>
            <a:r>
              <a:rPr lang="en-US" sz="3200" b="1" spc="50" dirty="0">
                <a:ln w="11430"/>
                <a:solidFill>
                  <a:srgbClr val="0070C0"/>
                </a:solidFill>
                <a:effectLst>
                  <a:outerShdw blurRad="76200" dist="50800" dir="5400000" algn="tl" rotWithShape="0">
                    <a:srgbClr val="000000">
                      <a:alpha val="65000"/>
                    </a:srgbClr>
                  </a:outerShdw>
                </a:effectLst>
              </a:rPr>
              <a:t> </a:t>
            </a:r>
            <a:r>
              <a:rPr lang="en-US" sz="3200" b="1" spc="50" dirty="0" err="1">
                <a:ln w="11430"/>
                <a:solidFill>
                  <a:srgbClr val="0070C0"/>
                </a:solidFill>
                <a:effectLst>
                  <a:outerShdw blurRad="76200" dist="50800" dir="5400000" algn="tl" rotWithShape="0">
                    <a:srgbClr val="000000">
                      <a:alpha val="65000"/>
                    </a:srgbClr>
                  </a:outerShdw>
                </a:effectLst>
              </a:rPr>
              <a:t>về</a:t>
            </a:r>
            <a:r>
              <a:rPr lang="en-US" sz="3200" b="1" spc="50" dirty="0">
                <a:ln w="11430"/>
                <a:solidFill>
                  <a:srgbClr val="0070C0"/>
                </a:solidFill>
                <a:effectLst>
                  <a:outerShdw blurRad="76200" dist="50800" dir="5400000" algn="tl" rotWithShape="0">
                    <a:srgbClr val="000000">
                      <a:alpha val="65000"/>
                    </a:srgbClr>
                  </a:outerShdw>
                </a:effectLst>
              </a:rPr>
              <a:t> </a:t>
            </a:r>
            <a:r>
              <a:rPr lang="en-US" sz="3200" b="1" spc="50" dirty="0" err="1">
                <a:ln w="11430"/>
                <a:solidFill>
                  <a:srgbClr val="0070C0"/>
                </a:solidFill>
                <a:effectLst>
                  <a:outerShdw blurRad="76200" dist="50800" dir="5400000" algn="tl" rotWithShape="0">
                    <a:srgbClr val="000000">
                      <a:alpha val="65000"/>
                    </a:srgbClr>
                  </a:outerShdw>
                </a:effectLst>
              </a:rPr>
              <a:t>nhu</a:t>
            </a:r>
            <a:r>
              <a:rPr lang="en-US" sz="3200" b="1" spc="50" dirty="0">
                <a:ln w="11430"/>
                <a:solidFill>
                  <a:srgbClr val="0070C0"/>
                </a:solidFill>
                <a:effectLst>
                  <a:outerShdw blurRad="76200" dist="50800" dir="5400000" algn="tl" rotWithShape="0">
                    <a:srgbClr val="000000">
                      <a:alpha val="65000"/>
                    </a:srgbClr>
                  </a:outerShdw>
                </a:effectLst>
              </a:rPr>
              <a:t> </a:t>
            </a:r>
            <a:r>
              <a:rPr lang="en-US" sz="3200" b="1" spc="50" dirty="0" err="1">
                <a:ln w="11430"/>
                <a:solidFill>
                  <a:srgbClr val="0070C0"/>
                </a:solidFill>
                <a:effectLst>
                  <a:outerShdw blurRad="76200" dist="50800" dir="5400000" algn="tl" rotWithShape="0">
                    <a:srgbClr val="000000">
                      <a:alpha val="65000"/>
                    </a:srgbClr>
                  </a:outerShdw>
                </a:effectLst>
              </a:rPr>
              <a:t>cầu</a:t>
            </a:r>
            <a:r>
              <a:rPr lang="en-US" sz="3200" b="1" spc="50" dirty="0">
                <a:ln w="11430"/>
                <a:solidFill>
                  <a:srgbClr val="0070C0"/>
                </a:solidFill>
                <a:effectLst>
                  <a:outerShdw blurRad="76200" dist="50800" dir="5400000" algn="tl" rotWithShape="0">
                    <a:srgbClr val="000000">
                      <a:alpha val="65000"/>
                    </a:srgbClr>
                  </a:outerShdw>
                </a:effectLst>
              </a:rPr>
              <a:t> </a:t>
            </a:r>
            <a:r>
              <a:rPr lang="en-US" sz="3200" b="1" spc="50" dirty="0" err="1">
                <a:ln w="11430"/>
                <a:solidFill>
                  <a:srgbClr val="0070C0"/>
                </a:solidFill>
                <a:effectLst>
                  <a:outerShdw blurRad="76200" dist="50800" dir="5400000" algn="tl" rotWithShape="0">
                    <a:srgbClr val="000000">
                      <a:alpha val="65000"/>
                    </a:srgbClr>
                  </a:outerShdw>
                </a:effectLst>
              </a:rPr>
              <a:t>nước</a:t>
            </a:r>
            <a:r>
              <a:rPr lang="en-US" sz="3200" b="1" spc="50" dirty="0">
                <a:ln w="11430"/>
                <a:solidFill>
                  <a:srgbClr val="0070C0"/>
                </a:solidFill>
                <a:effectLst>
                  <a:outerShdw blurRad="76200" dist="50800" dir="5400000" algn="tl" rotWithShape="0">
                    <a:srgbClr val="000000">
                      <a:alpha val="65000"/>
                    </a:srgbClr>
                  </a:outerShdw>
                </a:effectLst>
              </a:rPr>
              <a:t> </a:t>
            </a:r>
            <a:r>
              <a:rPr lang="en-US" sz="3200" b="1" spc="50" dirty="0" err="1">
                <a:ln w="11430"/>
                <a:solidFill>
                  <a:srgbClr val="0070C0"/>
                </a:solidFill>
                <a:effectLst>
                  <a:outerShdw blurRad="76200" dist="50800" dir="5400000" algn="tl" rotWithShape="0">
                    <a:srgbClr val="000000">
                      <a:alpha val="65000"/>
                    </a:srgbClr>
                  </a:outerShdw>
                </a:effectLst>
              </a:rPr>
              <a:t>của</a:t>
            </a:r>
            <a:r>
              <a:rPr lang="en-US" sz="3200" b="1" spc="50" dirty="0">
                <a:ln w="11430"/>
                <a:solidFill>
                  <a:srgbClr val="0070C0"/>
                </a:solidFill>
                <a:effectLst>
                  <a:outerShdw blurRad="76200" dist="50800" dir="5400000" algn="tl" rotWithShape="0">
                    <a:srgbClr val="000000">
                      <a:alpha val="65000"/>
                    </a:srgbClr>
                  </a:outerShdw>
                </a:effectLst>
              </a:rPr>
              <a:t> </a:t>
            </a:r>
            <a:r>
              <a:rPr lang="en-US" sz="3200" b="1" spc="50" dirty="0" err="1">
                <a:ln w="11430"/>
                <a:solidFill>
                  <a:srgbClr val="0070C0"/>
                </a:solidFill>
                <a:effectLst>
                  <a:outerShdw blurRad="76200" dist="50800" dir="5400000" algn="tl" rotWithShape="0">
                    <a:srgbClr val="000000">
                      <a:alpha val="65000"/>
                    </a:srgbClr>
                  </a:outerShdw>
                </a:effectLst>
              </a:rPr>
              <a:t>cây</a:t>
            </a:r>
            <a:endParaRPr lang="en-US" sz="3200" b="1" spc="50" dirty="0">
              <a:ln w="11430"/>
              <a:solidFill>
                <a:srgbClr val="0070C0"/>
              </a:solidFill>
              <a:effectLst>
                <a:outerShdw blurRad="76200" dist="50800" dir="5400000" algn="tl" rotWithShape="0">
                  <a:srgbClr val="000000">
                    <a:alpha val="65000"/>
                  </a:srgbClr>
                </a:outerShdw>
              </a:effectLst>
            </a:endParaRPr>
          </a:p>
        </p:txBody>
      </p:sp>
      <p:sp>
        <p:nvSpPr>
          <p:cNvPr id="7" name="Rectangle 6"/>
          <p:cNvSpPr/>
          <p:nvPr/>
        </p:nvSpPr>
        <p:spPr>
          <a:xfrm>
            <a:off x="251520" y="5229200"/>
            <a:ext cx="576064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L</a:t>
            </a:r>
            <a:r>
              <a:rPr lang="vi-VN"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ượng</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n</a:t>
            </a:r>
            <a:r>
              <a:rPr lang="vi-VN"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ước</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thoát</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ra</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ngoài</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môi</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tr</a:t>
            </a:r>
            <a:r>
              <a:rPr lang="vi-VN"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ường</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rất</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lớn</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so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với</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l</a:t>
            </a:r>
            <a:r>
              <a:rPr lang="vi-VN"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ượng</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n</a:t>
            </a:r>
            <a:r>
              <a:rPr lang="vi-VN"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ước</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mà</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cây</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sử</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 </a:t>
            </a:r>
            <a:r>
              <a:rPr lang="en-US" sz="2800" b="1" spc="50" dirty="0" err="1">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dụng</a:t>
            </a:r>
            <a:r>
              <a:rPr lang="en-US" sz="2800" b="1" spc="50" dirty="0">
                <a:ln w="11430">
                  <a:solidFill>
                    <a:srgbClr val="0000FF"/>
                  </a:solidFill>
                </a:ln>
                <a:solidFill>
                  <a:srgbClr val="0000FF"/>
                </a:solidFill>
                <a:effectLst>
                  <a:outerShdw blurRad="76200" dist="50800" dir="5400000" algn="tl" rotWithShape="0">
                    <a:srgbClr val="000000">
                      <a:alpha val="65000"/>
                    </a:srgbClr>
                  </a:outerShdw>
                </a:effectLst>
                <a:sym typeface="Wingdings" panose="05000000000000000000" pitchFamily="2" charset="2"/>
              </a:rPr>
              <a:t>.</a:t>
            </a:r>
            <a:endParaRPr lang="en-US" sz="2800" b="1" spc="50" dirty="0">
              <a:ln w="11430">
                <a:solidFill>
                  <a:srgbClr val="0000FF"/>
                </a:solidFill>
              </a:ln>
              <a:solidFill>
                <a:srgbClr val="0000FF"/>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Righ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Vai</a:t>
            </a:r>
            <a:r>
              <a:rPr lang="en-US" sz="4000" dirty="0" smtClean="0"/>
              <a:t> </a:t>
            </a:r>
            <a:r>
              <a:rPr lang="en-US" sz="4000" dirty="0" err="1" smtClean="0"/>
              <a:t>trò</a:t>
            </a:r>
            <a:r>
              <a:rPr lang="en-US" sz="4000" dirty="0" smtClean="0"/>
              <a:t> </a:t>
            </a:r>
            <a:r>
              <a:rPr lang="en-US" sz="4000" dirty="0" err="1" smtClean="0"/>
              <a:t>của</a:t>
            </a:r>
            <a:r>
              <a:rPr lang="en-US" sz="4000" dirty="0" smtClean="0"/>
              <a:t> </a:t>
            </a:r>
            <a:r>
              <a:rPr lang="en-US" sz="4000" dirty="0" err="1" smtClean="0"/>
              <a:t>quá</a:t>
            </a:r>
            <a:r>
              <a:rPr lang="en-US" sz="4000" dirty="0" smtClean="0"/>
              <a:t> </a:t>
            </a:r>
            <a:r>
              <a:rPr lang="en-US" sz="4000" dirty="0" err="1" smtClean="0"/>
              <a:t>trình</a:t>
            </a:r>
            <a:r>
              <a:rPr lang="en-US" sz="4000" dirty="0" smtClean="0"/>
              <a:t> </a:t>
            </a:r>
            <a:r>
              <a:rPr lang="en-US" sz="4000" dirty="0" err="1" smtClean="0"/>
              <a:t>thoát</a:t>
            </a:r>
            <a:r>
              <a:rPr lang="en-US" sz="4000" dirty="0" smtClean="0"/>
              <a:t> </a:t>
            </a:r>
            <a:r>
              <a:rPr lang="en-US" sz="4000" dirty="0" err="1" smtClean="0"/>
              <a:t>hơi</a:t>
            </a:r>
            <a:r>
              <a:rPr lang="en-US" sz="4000" dirty="0" smtClean="0"/>
              <a:t> </a:t>
            </a:r>
            <a:r>
              <a:rPr lang="en-US" sz="4000" dirty="0" err="1" smtClean="0"/>
              <a:t>nước</a:t>
            </a:r>
            <a:endParaRPr lang="en-US" sz="4000" dirty="0"/>
          </a:p>
        </p:txBody>
      </p:sp>
      <p:sp>
        <p:nvSpPr>
          <p:cNvPr id="3" name="Content Placeholder 2"/>
          <p:cNvSpPr>
            <a:spLocks noGrp="1"/>
          </p:cNvSpPr>
          <p:nvPr>
            <p:ph idx="1"/>
          </p:nvPr>
        </p:nvSpPr>
        <p:spPr/>
        <p:txBody>
          <a:bodyPr/>
          <a:lstStyle/>
          <a:p>
            <a:r>
              <a:rPr lang="en-US" i="1" dirty="0" err="1"/>
              <a:t>Thoát</a:t>
            </a:r>
            <a:r>
              <a:rPr lang="en-US" i="1" dirty="0"/>
              <a:t> </a:t>
            </a:r>
            <a:r>
              <a:rPr lang="en-US" i="1" dirty="0" err="1"/>
              <a:t>hơi</a:t>
            </a:r>
            <a:r>
              <a:rPr lang="en-US" i="1" dirty="0"/>
              <a:t> </a:t>
            </a:r>
            <a:r>
              <a:rPr lang="en-US" i="1" dirty="0" err="1"/>
              <a:t>nước</a:t>
            </a:r>
            <a:r>
              <a:rPr lang="en-US" i="1" dirty="0"/>
              <a:t> </a:t>
            </a:r>
            <a:r>
              <a:rPr lang="en-US" i="1" dirty="0" err="1"/>
              <a:t>là</a:t>
            </a:r>
            <a:r>
              <a:rPr lang="en-US" i="1" dirty="0"/>
              <a:t> </a:t>
            </a:r>
            <a:r>
              <a:rPr lang="en-US" i="1" dirty="0" err="1"/>
              <a:t>gì</a:t>
            </a:r>
            <a:r>
              <a:rPr lang="en-US" i="1" dirty="0"/>
              <a:t>?</a:t>
            </a:r>
            <a:endParaRPr lang="en-US" dirty="0"/>
          </a:p>
          <a:p>
            <a:r>
              <a:rPr lang="en-US" dirty="0"/>
              <a:t>- </a:t>
            </a:r>
            <a:r>
              <a:rPr lang="en-US" dirty="0" err="1"/>
              <a:t>Đó</a:t>
            </a:r>
            <a:r>
              <a:rPr lang="en-US" dirty="0"/>
              <a:t> </a:t>
            </a:r>
            <a:r>
              <a:rPr lang="en-US" dirty="0" err="1"/>
              <a:t>là</a:t>
            </a:r>
            <a:r>
              <a:rPr lang="en-US" dirty="0"/>
              <a:t> </a:t>
            </a:r>
            <a:r>
              <a:rPr lang="en-US" dirty="0" err="1"/>
              <a:t>hiện</a:t>
            </a:r>
            <a:r>
              <a:rPr lang="en-US" dirty="0"/>
              <a:t> </a:t>
            </a:r>
            <a:r>
              <a:rPr lang="en-US" dirty="0" err="1"/>
              <a:t>tượng</a:t>
            </a:r>
            <a:r>
              <a:rPr lang="en-US" dirty="0"/>
              <a:t> </a:t>
            </a:r>
            <a:r>
              <a:rPr lang="en-US" dirty="0" err="1" smtClean="0"/>
              <a:t>mất</a:t>
            </a:r>
            <a:r>
              <a:rPr lang="en-US" dirty="0" smtClean="0"/>
              <a:t> </a:t>
            </a:r>
            <a:r>
              <a:rPr lang="en-US" dirty="0" err="1"/>
              <a:t>nước</a:t>
            </a:r>
            <a:r>
              <a:rPr lang="en-US" dirty="0"/>
              <a:t> qua </a:t>
            </a:r>
            <a:r>
              <a:rPr lang="en-US" dirty="0" err="1"/>
              <a:t>bề</a:t>
            </a:r>
            <a:r>
              <a:rPr lang="en-US" dirty="0"/>
              <a:t> </a:t>
            </a:r>
            <a:r>
              <a:rPr lang="en-US" dirty="0" err="1"/>
              <a:t>mặt</a:t>
            </a:r>
            <a:r>
              <a:rPr lang="en-US" dirty="0"/>
              <a:t> </a:t>
            </a:r>
            <a:r>
              <a:rPr lang="en-US" dirty="0" err="1"/>
              <a:t>lá</a:t>
            </a:r>
            <a:r>
              <a:rPr lang="en-US" dirty="0"/>
              <a:t> </a:t>
            </a:r>
            <a:r>
              <a:rPr lang="en-US" dirty="0" err="1"/>
              <a:t>và</a:t>
            </a:r>
            <a:r>
              <a:rPr lang="en-US" dirty="0"/>
              <a:t> </a:t>
            </a:r>
            <a:r>
              <a:rPr lang="en-US" dirty="0" err="1"/>
              <a:t>các</a:t>
            </a:r>
            <a:r>
              <a:rPr lang="en-US" dirty="0"/>
              <a:t> </a:t>
            </a:r>
            <a:r>
              <a:rPr lang="en-US" dirty="0" err="1"/>
              <a:t>bộ</a:t>
            </a:r>
            <a:r>
              <a:rPr lang="en-US" dirty="0"/>
              <a:t> </a:t>
            </a:r>
            <a:r>
              <a:rPr lang="en-US" dirty="0" err="1"/>
              <a:t>phận</a:t>
            </a:r>
            <a:r>
              <a:rPr lang="en-US" dirty="0"/>
              <a:t> </a:t>
            </a:r>
            <a:r>
              <a:rPr lang="en-US" dirty="0" err="1"/>
              <a:t>khác</a:t>
            </a:r>
            <a:r>
              <a:rPr lang="en-US" dirty="0"/>
              <a:t> </a:t>
            </a:r>
            <a:r>
              <a:rPr lang="en-US" dirty="0" err="1"/>
              <a:t>của</a:t>
            </a:r>
            <a:r>
              <a:rPr lang="en-US" dirty="0"/>
              <a:t> </a:t>
            </a:r>
            <a:r>
              <a:rPr lang="en-US" dirty="0" err="1"/>
              <a:t>cây</a:t>
            </a:r>
            <a:r>
              <a:rPr lang="en-US" dirty="0"/>
              <a:t> </a:t>
            </a:r>
            <a:r>
              <a:rPr lang="en-US" dirty="0" err="1"/>
              <a:t>khi</a:t>
            </a:r>
            <a:r>
              <a:rPr lang="en-US" dirty="0"/>
              <a:t> </a:t>
            </a:r>
            <a:r>
              <a:rPr lang="en-US" dirty="0" err="1"/>
              <a:t>tiếp</a:t>
            </a:r>
            <a:r>
              <a:rPr lang="en-US" dirty="0"/>
              <a:t> </a:t>
            </a:r>
            <a:r>
              <a:rPr lang="en-US" dirty="0" err="1"/>
              <a:t>xúc</a:t>
            </a:r>
            <a:r>
              <a:rPr lang="en-US" dirty="0"/>
              <a:t> </a:t>
            </a:r>
            <a:r>
              <a:rPr lang="en-US" dirty="0" err="1"/>
              <a:t>với</a:t>
            </a:r>
            <a:r>
              <a:rPr lang="en-US" dirty="0"/>
              <a:t> </a:t>
            </a:r>
            <a:r>
              <a:rPr lang="en-US" dirty="0" err="1"/>
              <a:t>không</a:t>
            </a:r>
            <a:r>
              <a:rPr lang="en-US" dirty="0"/>
              <a:t> </a:t>
            </a:r>
            <a:r>
              <a:rPr lang="en-US" dirty="0" err="1"/>
              <a:t>khí</a:t>
            </a:r>
            <a:r>
              <a:rPr lang="en-US"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4000" dirty="0" err="1" smtClean="0"/>
              <a:t>Vai</a:t>
            </a:r>
            <a:r>
              <a:rPr lang="en-US" sz="4000" dirty="0" smtClean="0"/>
              <a:t> </a:t>
            </a:r>
            <a:r>
              <a:rPr lang="en-US" sz="4000" dirty="0" err="1" smtClean="0"/>
              <a:t>trò</a:t>
            </a:r>
            <a:r>
              <a:rPr lang="en-US" sz="4000" dirty="0" smtClean="0"/>
              <a:t> </a:t>
            </a:r>
            <a:r>
              <a:rPr lang="en-US" sz="4000" dirty="0" err="1" smtClean="0"/>
              <a:t>của</a:t>
            </a:r>
            <a:r>
              <a:rPr lang="en-US" sz="4000" dirty="0" smtClean="0"/>
              <a:t> </a:t>
            </a:r>
            <a:r>
              <a:rPr lang="en-US" sz="4000" dirty="0" err="1" smtClean="0"/>
              <a:t>quá</a:t>
            </a:r>
            <a:r>
              <a:rPr lang="en-US" sz="4000" dirty="0" smtClean="0"/>
              <a:t> </a:t>
            </a:r>
            <a:r>
              <a:rPr lang="en-US" sz="4000" dirty="0" err="1" smtClean="0"/>
              <a:t>trình</a:t>
            </a:r>
            <a:r>
              <a:rPr lang="en-US" sz="4000" dirty="0" smtClean="0"/>
              <a:t> </a:t>
            </a:r>
            <a:r>
              <a:rPr lang="en-US" sz="4000" dirty="0" err="1" smtClean="0"/>
              <a:t>thoát</a:t>
            </a:r>
            <a:r>
              <a:rPr lang="en-US" sz="4000" dirty="0" smtClean="0"/>
              <a:t> </a:t>
            </a:r>
            <a:r>
              <a:rPr lang="en-US" sz="4000" dirty="0" err="1" smtClean="0"/>
              <a:t>hơi</a:t>
            </a:r>
            <a:r>
              <a:rPr lang="en-US" sz="4000" dirty="0" smtClean="0"/>
              <a:t> </a:t>
            </a:r>
            <a:r>
              <a:rPr lang="en-US" sz="4000" dirty="0" err="1" smtClean="0"/>
              <a:t>nước</a:t>
            </a:r>
            <a:endParaRPr lang="en-US" sz="4000" dirty="0"/>
          </a:p>
        </p:txBody>
      </p:sp>
      <p:sp>
        <p:nvSpPr>
          <p:cNvPr id="3" name="Content Placeholder 2"/>
          <p:cNvSpPr>
            <a:spLocks noGrp="1"/>
          </p:cNvSpPr>
          <p:nvPr>
            <p:ph idx="1"/>
          </p:nvPr>
        </p:nvSpPr>
        <p:spPr>
          <a:xfrm>
            <a:off x="467544" y="1124744"/>
            <a:ext cx="8229600" cy="5145435"/>
          </a:xfrm>
        </p:spPr>
        <p:txBody>
          <a:bodyPr>
            <a:normAutofit/>
          </a:bodyPr>
          <a:lstStyle/>
          <a:p>
            <a:pPr algn="just">
              <a:lnSpc>
                <a:spcPct val="120000"/>
              </a:lnSpc>
            </a:pPr>
            <a:r>
              <a:rPr lang="en-US" sz="3500" dirty="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Là</a:t>
            </a:r>
            <a:r>
              <a:rPr lang="en-US" sz="3500" dirty="0" smtClean="0">
                <a:latin typeface="Arial" panose="020B0604020202020204" pitchFamily="34" charset="0"/>
                <a:cs typeface="Arial" panose="020B0604020202020204" pitchFamily="34" charset="0"/>
              </a:rPr>
              <a:t> </a:t>
            </a:r>
            <a:r>
              <a:rPr lang="vi-VN" sz="3500" dirty="0">
                <a:latin typeface="Arial" panose="020B0604020202020204" pitchFamily="34" charset="0"/>
                <a:cs typeface="Arial" panose="020B0604020202020204" pitchFamily="34" charset="0"/>
              </a:rPr>
              <a:t>động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lực</a:t>
            </a:r>
            <a:r>
              <a:rPr lang="en-US" sz="3500" dirty="0">
                <a:latin typeface="Arial" panose="020B0604020202020204" pitchFamily="34" charset="0"/>
                <a:cs typeface="Arial" panose="020B0604020202020204" pitchFamily="34" charset="0"/>
              </a:rPr>
              <a:t> </a:t>
            </a:r>
            <a:r>
              <a:rPr lang="vi-VN" sz="3500" dirty="0">
                <a:latin typeface="Arial" panose="020B0604020202020204" pitchFamily="34" charset="0"/>
                <a:cs typeface="Arial" panose="020B0604020202020204" pitchFamily="34" charset="0"/>
              </a:rPr>
              <a:t>đầu</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trên</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của</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dòng</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mạch</a:t>
            </a:r>
            <a:r>
              <a:rPr lang="en-US" sz="3500" dirty="0">
                <a:latin typeface="Arial" panose="020B0604020202020204" pitchFamily="34" charset="0"/>
                <a:cs typeface="Arial" panose="020B0604020202020204" pitchFamily="34" charset="0"/>
              </a:rPr>
              <a:t> </a:t>
            </a:r>
            <a:r>
              <a:rPr lang="en-US" sz="3500" dirty="0" err="1">
                <a:latin typeface="Arial" panose="020B0604020202020204" pitchFamily="34" charset="0"/>
                <a:cs typeface="Arial" panose="020B0604020202020204" pitchFamily="34" charset="0"/>
              </a:rPr>
              <a:t>gỗ</a:t>
            </a:r>
            <a:r>
              <a:rPr lang="en-US" sz="3500" dirty="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có</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vai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trò</a:t>
            </a:r>
            <a:r>
              <a:rPr lang="en-US" sz="3500" dirty="0" smtClean="0">
                <a:latin typeface="Arial" panose="020B0604020202020204" pitchFamily="34" charset="0"/>
                <a:cs typeface="Arial" panose="020B0604020202020204" pitchFamily="34" charset="0"/>
              </a:rPr>
              <a:t>: </a:t>
            </a:r>
          </a:p>
          <a:p>
            <a:pPr lvl="1" algn="just">
              <a:lnSpc>
                <a:spcPct val="120000"/>
              </a:lnSpc>
            </a:pPr>
            <a:r>
              <a:rPr lang="en-US" sz="3100" dirty="0" err="1" smtClean="0">
                <a:latin typeface="Arial" panose="020B0604020202020204" pitchFamily="34" charset="0"/>
                <a:cs typeface="Arial" panose="020B0604020202020204" pitchFamily="34" charset="0"/>
              </a:rPr>
              <a:t>Giúp</a:t>
            </a:r>
            <a:r>
              <a:rPr lang="en-US" sz="3100" dirty="0" smtClean="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vận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chuyển</a:t>
            </a:r>
            <a:r>
              <a:rPr lang="en-US" sz="3100" dirty="0">
                <a:latin typeface="Arial" panose="020B0604020202020204" pitchFamily="34" charset="0"/>
                <a:cs typeface="Arial" panose="020B0604020202020204" pitchFamily="34" charset="0"/>
              </a:rPr>
              <a:t> n</a:t>
            </a:r>
            <a:r>
              <a:rPr lang="vi-VN" sz="3100" dirty="0">
                <a:latin typeface="Arial" panose="020B0604020202020204" pitchFamily="34" charset="0"/>
                <a:cs typeface="Arial" panose="020B0604020202020204" pitchFamily="34" charset="0"/>
              </a:rPr>
              <a:t>ước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các</a:t>
            </a:r>
            <a:r>
              <a:rPr lang="en-US" sz="3100" dirty="0">
                <a:latin typeface="Arial" panose="020B0604020202020204" pitchFamily="34" charset="0"/>
                <a:cs typeface="Arial" panose="020B0604020202020204" pitchFamily="34" charset="0"/>
              </a:rPr>
              <a:t> ion </a:t>
            </a:r>
            <a:r>
              <a:rPr lang="en-US" sz="3100" dirty="0" err="1">
                <a:latin typeface="Arial" panose="020B0604020202020204" pitchFamily="34" charset="0"/>
                <a:cs typeface="Arial" panose="020B0604020202020204" pitchFamily="34" charset="0"/>
              </a:rPr>
              <a:t>khoáng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và</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các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chất</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khác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từ</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rễ</a:t>
            </a:r>
            <a:r>
              <a:rPr lang="en-US" sz="3100" dirty="0">
                <a:latin typeface="Arial" panose="020B0604020202020204" pitchFamily="34" charset="0"/>
                <a:cs typeface="Arial" panose="020B0604020202020204" pitchFamily="34" charset="0"/>
              </a:rPr>
              <a:t> </a:t>
            </a:r>
            <a:r>
              <a:rPr lang="vi-VN" sz="3100" dirty="0">
                <a:latin typeface="Arial" panose="020B0604020202020204" pitchFamily="34" charset="0"/>
                <a:cs typeface="Arial" panose="020B0604020202020204" pitchFamily="34" charset="0"/>
              </a:rPr>
              <a:t>đến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mọi</a:t>
            </a:r>
            <a:r>
              <a:rPr lang="en-US" sz="3100" dirty="0">
                <a:latin typeface="Arial" panose="020B0604020202020204" pitchFamily="34" charset="0"/>
                <a:cs typeface="Arial" panose="020B0604020202020204" pitchFamily="34" charset="0"/>
              </a:rPr>
              <a:t> c</a:t>
            </a:r>
            <a:r>
              <a:rPr lang="vi-VN" sz="3100" dirty="0">
                <a:latin typeface="Arial" panose="020B0604020202020204" pitchFamily="34" charset="0"/>
                <a:cs typeface="Arial" panose="020B0604020202020204" pitchFamily="34" charset="0"/>
              </a:rPr>
              <a:t>ơ</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quan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của</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cây</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trên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mặt</a:t>
            </a:r>
            <a:r>
              <a:rPr lang="en-US" sz="3100" dirty="0">
                <a:latin typeface="Arial" panose="020B0604020202020204" pitchFamily="34" charset="0"/>
                <a:cs typeface="Arial" panose="020B0604020202020204" pitchFamily="34" charset="0"/>
              </a:rPr>
              <a:t> </a:t>
            </a:r>
            <a:r>
              <a:rPr lang="vi-VN" sz="3100" dirty="0">
                <a:latin typeface="Arial" panose="020B0604020202020204" pitchFamily="34" charset="0"/>
                <a:cs typeface="Arial" panose="020B0604020202020204" pitchFamily="34" charset="0"/>
              </a:rPr>
              <a:t>đất</a:t>
            </a:r>
            <a:r>
              <a:rPr lang="en-US" sz="3100" dirty="0">
                <a:latin typeface="Arial" panose="020B0604020202020204" pitchFamily="34" charset="0"/>
                <a:cs typeface="Arial" panose="020B0604020202020204" pitchFamily="34" charset="0"/>
              </a:rPr>
              <a:t>; </a:t>
            </a:r>
            <a:endParaRPr lang="en-US" sz="3100" dirty="0" smtClean="0">
              <a:latin typeface="Arial" panose="020B0604020202020204" pitchFamily="34" charset="0"/>
              <a:cs typeface="Arial" panose="020B0604020202020204" pitchFamily="34" charset="0"/>
            </a:endParaRPr>
          </a:p>
          <a:p>
            <a:pPr lvl="1" algn="just">
              <a:lnSpc>
                <a:spcPct val="120000"/>
              </a:lnSpc>
            </a:pPr>
            <a:r>
              <a:rPr lang="en-US" sz="3100" dirty="0" err="1" smtClean="0">
                <a:latin typeface="Arial" panose="020B0604020202020204" pitchFamily="34" charset="0"/>
                <a:cs typeface="Arial" panose="020B0604020202020204" pitchFamily="34" charset="0"/>
              </a:rPr>
              <a:t>Tạo</a:t>
            </a:r>
            <a:r>
              <a:rPr lang="en-US" sz="3100" dirty="0" smtClean="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môi</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tr</a:t>
            </a:r>
            <a:r>
              <a:rPr lang="vi-VN" sz="3100" dirty="0">
                <a:latin typeface="Arial" panose="020B0604020202020204" pitchFamily="34" charset="0"/>
                <a:cs typeface="Arial" panose="020B0604020202020204" pitchFamily="34" charset="0"/>
              </a:rPr>
              <a:t>ường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liên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kết</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các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bộ</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phận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của</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cây</a:t>
            </a:r>
            <a:r>
              <a:rPr lang="en-US" sz="3100" dirty="0">
                <a:latin typeface="Arial" panose="020B0604020202020204" pitchFamily="34" charset="0"/>
                <a:cs typeface="Arial" panose="020B0604020202020204" pitchFamily="34" charset="0"/>
              </a:rPr>
              <a:t>; </a:t>
            </a:r>
            <a:endParaRPr lang="en-US" sz="3100" dirty="0" smtClean="0">
              <a:latin typeface="Arial" panose="020B0604020202020204" pitchFamily="34" charset="0"/>
              <a:cs typeface="Arial" panose="020B0604020202020204" pitchFamily="34" charset="0"/>
            </a:endParaRPr>
          </a:p>
          <a:p>
            <a:pPr lvl="1" algn="just">
              <a:lnSpc>
                <a:spcPct val="120000"/>
              </a:lnSpc>
            </a:pPr>
            <a:r>
              <a:rPr lang="en-US" sz="3100" dirty="0" err="1" smtClean="0">
                <a:latin typeface="Arial" panose="020B0604020202020204" pitchFamily="34" charset="0"/>
                <a:cs typeface="Arial" panose="020B0604020202020204" pitchFamily="34" charset="0"/>
              </a:rPr>
              <a:t>Tạo</a:t>
            </a:r>
            <a:r>
              <a:rPr lang="en-US" sz="3100" dirty="0" smtClean="0">
                <a:latin typeface="Arial" panose="020B0604020202020204" pitchFamily="34" charset="0"/>
                <a:cs typeface="Arial" panose="020B0604020202020204" pitchFamily="34" charset="0"/>
              </a:rPr>
              <a:t> </a:t>
            </a:r>
            <a:r>
              <a:rPr lang="vi-VN" sz="3100" dirty="0">
                <a:latin typeface="Arial" panose="020B0604020202020204" pitchFamily="34" charset="0"/>
                <a:cs typeface="Arial" panose="020B0604020202020204" pitchFamily="34" charset="0"/>
              </a:rPr>
              <a:t>độ</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cứng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cho</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thực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vật</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thân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thảo</a:t>
            </a:r>
            <a:r>
              <a:rPr lang="en-US" sz="3100" dirty="0">
                <a:latin typeface="Arial" panose="020B0604020202020204" pitchFamily="34" charset="0"/>
                <a:cs typeface="Arial" panose="020B0604020202020204" pitchFamily="34" charset="0"/>
              </a:rPr>
              <a:t>.</a:t>
            </a:r>
          </a:p>
          <a:p>
            <a:pPr algn="just"/>
            <a:endParaRPr lang="en-US" b="0" spc="-150" dirty="0" smtClean="0">
              <a:ln w="11430">
                <a:solidFill>
                  <a:schemeClr val="tx1"/>
                </a:solidFill>
              </a:ln>
            </a:endParaRPr>
          </a:p>
          <a:p>
            <a:pPr algn="just"/>
            <a:endParaRPr lang="en-US"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rmAutofit/>
          </a:bodyPr>
          <a:lstStyle/>
          <a:p>
            <a:r>
              <a:rPr lang="en-US" sz="4000" dirty="0" err="1" smtClean="0"/>
              <a:t>Vai</a:t>
            </a:r>
            <a:r>
              <a:rPr lang="en-US" sz="4000" dirty="0" smtClean="0"/>
              <a:t> </a:t>
            </a:r>
            <a:r>
              <a:rPr lang="en-US" sz="4000" dirty="0" err="1" smtClean="0"/>
              <a:t>trò</a:t>
            </a:r>
            <a:r>
              <a:rPr lang="en-US" sz="4000" dirty="0" smtClean="0"/>
              <a:t> </a:t>
            </a:r>
            <a:r>
              <a:rPr lang="en-US" sz="4000" dirty="0" err="1" smtClean="0"/>
              <a:t>của</a:t>
            </a:r>
            <a:r>
              <a:rPr lang="en-US" sz="4000" dirty="0" smtClean="0"/>
              <a:t> </a:t>
            </a:r>
            <a:r>
              <a:rPr lang="en-US" sz="4000" dirty="0" err="1" smtClean="0"/>
              <a:t>quá</a:t>
            </a:r>
            <a:r>
              <a:rPr lang="en-US" sz="4000" dirty="0" smtClean="0"/>
              <a:t> </a:t>
            </a:r>
            <a:r>
              <a:rPr lang="en-US" sz="4000" dirty="0" err="1" smtClean="0"/>
              <a:t>trình</a:t>
            </a:r>
            <a:r>
              <a:rPr lang="en-US" sz="4000" dirty="0" smtClean="0"/>
              <a:t> </a:t>
            </a:r>
            <a:r>
              <a:rPr lang="en-US" sz="4000" dirty="0" err="1" smtClean="0"/>
              <a:t>thoát</a:t>
            </a:r>
            <a:r>
              <a:rPr lang="en-US" sz="4000" dirty="0" smtClean="0"/>
              <a:t> </a:t>
            </a:r>
            <a:r>
              <a:rPr lang="en-US" sz="4000" dirty="0" err="1" smtClean="0"/>
              <a:t>hơi</a:t>
            </a:r>
            <a:r>
              <a:rPr lang="en-US" sz="4000" dirty="0" smtClean="0"/>
              <a:t> </a:t>
            </a:r>
            <a:r>
              <a:rPr lang="en-US" sz="4000" dirty="0" err="1" smtClean="0"/>
              <a:t>nước</a:t>
            </a:r>
            <a:endParaRPr lang="en-US" sz="4000" dirty="0"/>
          </a:p>
        </p:txBody>
      </p:sp>
      <p:sp>
        <p:nvSpPr>
          <p:cNvPr id="3" name="Content Placeholder 2"/>
          <p:cNvSpPr>
            <a:spLocks noGrp="1"/>
          </p:cNvSpPr>
          <p:nvPr>
            <p:ph idx="1"/>
          </p:nvPr>
        </p:nvSpPr>
        <p:spPr>
          <a:xfrm>
            <a:off x="175895" y="1229360"/>
            <a:ext cx="3388360" cy="5135880"/>
          </a:xfrm>
        </p:spPr>
        <p:txBody>
          <a:bodyPr>
            <a:normAutofit fontScale="92500" lnSpcReduction="10000"/>
          </a:bodyPr>
          <a:lstStyle/>
          <a:p>
            <a:pPr algn="just">
              <a:lnSpc>
                <a:spcPct val="120000"/>
              </a:lnSpc>
            </a:pPr>
            <a:r>
              <a:rPr lang="vi-VN" sz="3500" dirty="0" smtClean="0">
                <a:latin typeface="Arial" panose="020B0604020202020204" pitchFamily="34" charset="0"/>
                <a:cs typeface="Arial" panose="020B0604020202020204" pitchFamily="34" charset="0"/>
              </a:rPr>
              <a:t>Nhờ </a:t>
            </a:r>
            <a:r>
              <a:rPr lang="vi-VN" sz="3500" dirty="0">
                <a:latin typeface="Arial" panose="020B0604020202020204" pitchFamily="34" charset="0"/>
                <a:cs typeface="Arial" panose="020B0604020202020204" pitchFamily="34" charset="0"/>
              </a:rPr>
              <a:t>có thoát hơi nước, khí khổng mở ra cho khí CO2 khuếch tán vào lá làm nguyên liệu cho quá trình quang hợp.</a:t>
            </a:r>
          </a:p>
          <a:p>
            <a:pPr algn="just"/>
            <a:endParaRPr lang="en-US" b="0" spc="-150" dirty="0" smtClean="0">
              <a:ln w="11430">
                <a:solidFill>
                  <a:schemeClr val="tx1"/>
                </a:solidFill>
              </a:ln>
            </a:endParaRPr>
          </a:p>
          <a:p>
            <a:pPr algn="just"/>
            <a:endParaRPr lang="en-US"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5" y="726750"/>
            <a:ext cx="5450000" cy="613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4000" dirty="0" err="1" smtClean="0"/>
              <a:t>Vai</a:t>
            </a:r>
            <a:r>
              <a:rPr lang="en-US" sz="4000" dirty="0" smtClean="0"/>
              <a:t> </a:t>
            </a:r>
            <a:r>
              <a:rPr lang="en-US" sz="4000" dirty="0" err="1" smtClean="0"/>
              <a:t>trò</a:t>
            </a:r>
            <a:r>
              <a:rPr lang="en-US" sz="4000" dirty="0" smtClean="0"/>
              <a:t> </a:t>
            </a:r>
            <a:r>
              <a:rPr lang="en-US" sz="4000" dirty="0" err="1" smtClean="0"/>
              <a:t>của</a:t>
            </a:r>
            <a:r>
              <a:rPr lang="en-US" sz="4000" dirty="0" smtClean="0"/>
              <a:t> </a:t>
            </a:r>
            <a:r>
              <a:rPr lang="en-US" sz="4000" dirty="0" err="1" smtClean="0"/>
              <a:t>quá</a:t>
            </a:r>
            <a:r>
              <a:rPr lang="en-US" sz="4000" dirty="0" smtClean="0"/>
              <a:t> </a:t>
            </a:r>
            <a:r>
              <a:rPr lang="en-US" sz="4000" dirty="0" err="1" smtClean="0"/>
              <a:t>trình</a:t>
            </a:r>
            <a:r>
              <a:rPr lang="en-US" sz="4000" dirty="0" smtClean="0"/>
              <a:t> </a:t>
            </a:r>
            <a:r>
              <a:rPr lang="en-US" sz="4000" dirty="0" err="1" smtClean="0"/>
              <a:t>thoát</a:t>
            </a:r>
            <a:r>
              <a:rPr lang="en-US" sz="4000" dirty="0" smtClean="0"/>
              <a:t> </a:t>
            </a:r>
            <a:r>
              <a:rPr lang="en-US" sz="4000" dirty="0" err="1" smtClean="0"/>
              <a:t>hơi</a:t>
            </a:r>
            <a:r>
              <a:rPr lang="en-US" sz="4000" dirty="0" smtClean="0"/>
              <a:t> </a:t>
            </a:r>
            <a:r>
              <a:rPr lang="en-US" sz="4000" dirty="0" err="1" smtClean="0"/>
              <a:t>nước</a:t>
            </a:r>
            <a:endParaRPr lang="en-US" sz="4000" dirty="0"/>
          </a:p>
        </p:txBody>
      </p:sp>
      <p:sp>
        <p:nvSpPr>
          <p:cNvPr id="3" name="Content Placeholder 2"/>
          <p:cNvSpPr>
            <a:spLocks noGrp="1"/>
          </p:cNvSpPr>
          <p:nvPr>
            <p:ph idx="1"/>
          </p:nvPr>
        </p:nvSpPr>
        <p:spPr>
          <a:xfrm>
            <a:off x="467544" y="1124744"/>
            <a:ext cx="3168352" cy="5145435"/>
          </a:xfrm>
        </p:spPr>
        <p:txBody>
          <a:bodyPr>
            <a:normAutofit fontScale="92500" lnSpcReduction="20000"/>
          </a:bodyPr>
          <a:lstStyle/>
          <a:p>
            <a:pPr algn="just">
              <a:lnSpc>
                <a:spcPct val="120000"/>
              </a:lnSpc>
            </a:pPr>
            <a:r>
              <a:rPr lang="vi-VN" sz="3500" dirty="0" smtClean="0">
                <a:latin typeface="Arial" panose="020B0604020202020204" pitchFamily="34" charset="0"/>
                <a:cs typeface="Arial" panose="020B0604020202020204" pitchFamily="34" charset="0"/>
              </a:rPr>
              <a:t>Thoát </a:t>
            </a:r>
            <a:r>
              <a:rPr lang="vi-VN" sz="3500" dirty="0">
                <a:latin typeface="Arial" panose="020B0604020202020204" pitchFamily="34" charset="0"/>
                <a:cs typeface="Arial" panose="020B0604020202020204" pitchFamily="34" charset="0"/>
              </a:rPr>
              <a:t>hơi nước giúp hạ nhiệt độ của lá cây vào những ngày nắng đảm bảo cho các quá trình sinh lí xảy ra bình thường.</a:t>
            </a:r>
          </a:p>
          <a:p>
            <a:pPr algn="just"/>
            <a:endParaRPr lang="en-US" b="0" spc="-150" dirty="0" smtClean="0">
              <a:ln w="11430">
                <a:solidFill>
                  <a:schemeClr val="tx1"/>
                </a:solidFill>
              </a:ln>
            </a:endParaRPr>
          </a:p>
          <a:p>
            <a:pPr algn="just"/>
            <a:endParaRPr lang="en-US"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1124744"/>
            <a:ext cx="4991100" cy="2886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7.0&quot;&gt;&lt;object type=&quot;1&quot; unique_id=&quot;10001&quot;&gt;&lt;object type=&quot;2&quot; unique_id=&quot;10127&quot;&gt;&lt;object type=&quot;3&quot; unique_id=&quot;10128&quot;&gt;&lt;property id=&quot;20148&quot; value=&quot;5&quot;/&gt;&lt;property id=&quot;20300&quot; value=&quot;Slide 1 - &amp;quot;Phạm Thị Kiều Khanh&amp;#x0D;&amp;#x0A;Trần Thị Kim Phương&amp;#x0D;&amp;#x0A;Lê Xuân Nam&amp;#x0D;&amp;#x0A;Hồ Minh Đức&amp;quot;&quot;/&gt;&lt;property id=&quot;20307&quot; value=&quot;256&quot;/&gt;&lt;/object&gt;&lt;object type=&quot;3&quot; unique_id=&quot;10129&quot;&gt;&lt;property id=&quot;20148&quot; value=&quot;5&quot;/&gt;&lt;property id=&quot;20300&quot; value=&quot;Slide 3 - &amp;quot;- Động lực nào giúp dòng nước và các ion khoáng di chuyển được từ rễ lên lá ?&amp;quot;&quot;/&gt;&lt;property id=&quot;20307&quot; value=&quot;257&quot;/&gt;&lt;/object&gt;&lt;object type=&quot;3&quot; unique_id=&quot;10130&quot;&gt;&lt;property id=&quot;20148&quot; value=&quot;5&quot;/&gt;&lt;property id=&quot;20300&quot; value=&quot;Slide 5 - &amp;quot;BÀI 3: &amp;#x0D;&amp;#x0A;THOÁT HƠI NƯỚC&amp;quot;&quot;/&gt;&lt;property id=&quot;20307&quot; value=&quot;258&quot;/&gt;&lt;/object&gt;&lt;object type=&quot;3&quot; unique_id=&quot;10131&quot;&gt;&lt;property id=&quot;20148&quot; value=&quot;5&quot;/&gt;&lt;property id=&quot;20300&quot; value=&quot;Slide 4 - &amp;quot;- Quá trình thoát hơi nước ở lá diễn ra như thế nào?&amp;quot;&quot;/&gt;&lt;property id=&quot;20307&quot; value=&quot;259&quot;/&gt;&lt;/object&gt;&lt;object type=&quot;3&quot; unique_id=&quot;10132&quot;&gt;&lt;property id=&quot;20148&quot; value=&quot;5&quot;/&gt;&lt;property id=&quot;20300&quot; value=&quot;Slide 8 - &amp;quot;Vai trò của quá trình thoát hơi nước&amp;quot;&quot;/&gt;&lt;property id=&quot;20307&quot; value=&quot;260&quot;/&gt;&lt;/object&gt;&lt;object type=&quot;3&quot; unique_id=&quot;10133&quot;&gt;&lt;property id=&quot;20148&quot; value=&quot;5&quot;/&gt;&lt;property id=&quot;20300&quot; value=&quot;Slide 15 - &amp;quot;Kết quả thí nghiệm của Garo:&amp;quot;&quot;/&gt;&lt;property id=&quot;20307&quot; value=&quot;261&quot;/&gt;&lt;/object&gt;&lt;object type=&quot;3&quot; unique_id=&quot;10158&quot;&gt;&lt;property id=&quot;20148&quot; value=&quot;5&quot;/&gt;&lt;property id=&quot;20300&quot; value=&quot;Slide 2&quot;/&gt;&lt;property id=&quot;20307&quot; value=&quot;262&quot;/&gt;&lt;/object&gt;&lt;object type=&quot;3&quot; unique_id=&quot;10307&quot;&gt;&lt;property id=&quot;20148&quot; value=&quot;5&quot;/&gt;&lt;property id=&quot;20300&quot; value=&quot;Slide 6 - &amp;quot;I. VAI TRÒ CỦA QUÁ TRÌNH THOÁT HƠI NƯỚC&amp;quot;&quot;/&gt;&lt;property id=&quot;20307&quot; value=&quot;264&quot;/&gt;&lt;/object&gt;&lt;object type=&quot;3&quot; unique_id=&quot;10308&quot;&gt;&lt;property id=&quot;20148&quot; value=&quot;5&quot;/&gt;&lt;property id=&quot;20300&quot; value=&quot;Slide 7 - &amp;quot;VAI TRÒ CỦA QUÁ TRÌNH THOÁT HƠI NƯỚC&amp;quot;&quot;/&gt;&lt;property id=&quot;20307&quot; value=&quot;263&quot;/&gt;&lt;/object&gt;&lt;object type=&quot;3&quot; unique_id=&quot;10309&quot;&gt;&lt;property id=&quot;20148&quot; value=&quot;5&quot;/&gt;&lt;property id=&quot;20300&quot; value=&quot;Slide 9 - &amp;quot;Vai trò của quá trình thoát hơi nước&amp;quot;&quot;/&gt;&lt;property id=&quot;20307&quot; value=&quot;265&quot;/&gt;&lt;/object&gt;&lt;object type=&quot;3&quot; unique_id=&quot;10310&quot;&gt;&lt;property id=&quot;20148&quot; value=&quot;5&quot;/&gt;&lt;property id=&quot;20300&quot; value=&quot;Slide 10 - &amp;quot;Vai trò của quá trình thoát hơi nước&amp;quot;&quot;/&gt;&lt;property id=&quot;20307&quot; value=&quot;266&quot;/&gt;&lt;/object&gt;&lt;object type=&quot;3&quot; unique_id=&quot;10311&quot;&gt;&lt;property id=&quot;20148&quot; value=&quot;5&quot;/&gt;&lt;property id=&quot;20300&quot; value=&quot;Slide 11 - &amp;quot;Vai trò của quá trình thoát hơi nước&amp;quot;&quot;/&gt;&lt;property id=&quot;20307&quot; value=&quot;267&quot;/&gt;&lt;/object&gt;&lt;object type=&quot;3&quot; unique_id=&quot;10312&quot;&gt;&lt;property id=&quot;20148&quot; value=&quot;5&quot;/&gt;&lt;property id=&quot;20300&quot; value=&quot;Slide 12 - &amp;quot;Vai trò của quá trình thoát hơi nước&amp;quot;&quot;/&gt;&lt;property id=&quot;20307&quot; value=&quot;268&quot;/&gt;&lt;/object&gt;&lt;object type=&quot;3&quot; unique_id=&quot;10313&quot;&gt;&lt;property id=&quot;20148&quot; value=&quot;5&quot;/&gt;&lt;property id=&quot;20300&quot; value=&quot;Slide 13 - &amp;quot;II. THOÁT HƠI NƯỚC QUA LÁ&amp;quot;&quot;/&gt;&lt;property id=&quot;20307&quot; value=&quot;269&quot;/&gt;&lt;/object&gt;&lt;object type=&quot;3&quot; unique_id=&quot;10314&quot;&gt;&lt;property id=&quot;20148&quot; value=&quot;5&quot;/&gt;&lt;property id=&quot;20300&quot; value=&quot;Slide 17 - &amp;quot;Kết quả thí nghiệm của Garo:&amp;quot;&quot;/&gt;&lt;property id=&quot;20307&quot; value=&quot;270&quot;/&gt;&lt;/object&gt;&lt;object type=&quot;3&quot; unique_id=&quot;10570&quot;&gt;&lt;property id=&quot;20148&quot; value=&quot;5&quot;/&gt;&lt;property id=&quot;20300&quot; value=&quot;Slide 14 - &amp;quot;II. THOÁT HƠI NƯỚC QUA LÁ&amp;quot;&quot;/&gt;&lt;property id=&quot;20307&quot; value=&quot;271&quot;/&gt;&lt;/object&gt;&lt;object type=&quot;3&quot; unique_id=&quot;10571&quot;&gt;&lt;property id=&quot;20148&quot; value=&quot;5&quot;/&gt;&lt;property id=&quot;20300&quot; value=&quot;Slide 16 - &amp;quot;Kết quả thí nghiệm của Garo:&amp;quot;&quot;/&gt;&lt;property id=&quot;20307&quot; value=&quot;272&quot;/&gt;&lt;/object&gt;&lt;object type=&quot;3&quot; unique_id=&quot;10572&quot;&gt;&lt;property id=&quot;20148&quot; value=&quot;5&quot;/&gt;&lt;property id=&quot;20300&quot; value=&quot;Slide 18 - &amp;quot;Kết quả thí nghiệm của Garo:&amp;quot;&quot;/&gt;&lt;property id=&quot;20307&quot; value=&quot;273&quot;/&gt;&lt;/object&gt;&lt;object type=&quot;3&quot; unique_id=&quot;10573&quot;&gt;&lt;property id=&quot;20148&quot; value=&quot;5&quot;/&gt;&lt;property id=&quot;20300&quot; value=&quot;Slide 19 - &amp;quot;Kết quả thí nghiệm của Garo:&amp;quot;&quot;/&gt;&lt;property id=&quot;20307&quot; value=&quot;274&quot;/&gt;&lt;/object&gt;&lt;object type=&quot;3&quot; unique_id=&quot;10574&quot;&gt;&lt;property id=&quot;20148&quot; value=&quot;5&quot;/&gt;&lt;property id=&quot;20300&quot; value=&quot;Slide 20 - &amp;quot;2. Hai con đường thoát hơi nước: Qua khí khổng và qua cutin&amp;quot;&quot;/&gt;&lt;property id=&quot;20307&quot; value=&quot;276&quot;/&gt;&lt;/object&gt;&lt;object type=&quot;3&quot; unique_id=&quot;10575&quot;&gt;&lt;property id=&quot;20148&quot; value=&quot;5&quot;/&gt;&lt;property id=&quot;20300&quot; value=&quot;Slide 21 - &amp;quot;Cơ chế thoát hơi nước qua khí khổng:&amp;#x0D;&amp;#x0A;&amp;quot;&quot;/&gt;&lt;property id=&quot;20307&quot; value=&quot;279&quot;/&gt;&lt;/object&gt;&lt;object type=&quot;3&quot; unique_id=&quot;10576&quot;&gt;&lt;property id=&quot;20148&quot; value=&quot;5&quot;/&gt;&lt;property id=&quot;20300&quot; value=&quot;Slide 22 - &amp;quot;Cơ chế thoát hơi nước qua khí khổng: Phụ thuộc hàm lượng nước trong tế bào khí khổng.&amp;#x0D;&amp;#x0A;&amp;quot;&quot;/&gt;&lt;property id=&quot;20307&quot; value=&quot;280&quot;/&gt;&lt;/object&gt;&lt;object type=&quot;3&quot; unique_id=&quot;10577&quot;&gt;&lt;property id=&quot;20148&quot; value=&quot;5&quot;/&gt;&lt;property id=&quot;20300&quot; value=&quot;Slide 23 - &amp;quot;-Thoát hơi nước qua cutin trên biểu bì lá&amp;quot;&quot;/&gt;&lt;property id=&quot;20307&quot; value=&quot;281&quot;/&gt;&lt;/object&gt;&lt;object type=&quot;3&quot; unique_id=&quot;10578&quot;&gt;&lt;property id=&quot;20148&quot; value=&quot;5&quot;/&gt;&lt;property id=&quot;20300&quot; value=&quot;Slide 24 - &amp;quot;III. CÁC TÁC NHÂN ẢNH HƯỞNG ĐẾN QUÁ TRÌNH THOÁT HƠI NƯỚC&amp;quot;&quot;/&gt;&lt;property id=&quot;20307&quot; value=&quot;278&quot;/&gt;&lt;/object&gt;&lt;object type=&quot;3&quot; unique_id=&quot;10579&quot;&gt;&lt;property id=&quot;20148&quot; value=&quot;5&quot;/&gt;&lt;property id=&quot;20300&quot; value=&quot;Slide 25 - &amp;quot;Trong các tác nhân đó, tác nhân nào quan trọng nhất? Tại sao?&amp;quot;&quot;/&gt;&lt;property id=&quot;20307&quot; value=&quot;282&quot;/&gt;&lt;/object&gt;&lt;object type=&quot;3&quot; unique_id=&quot;10580&quot;&gt;&lt;property id=&quot;20148&quot; value=&quot;5&quot;/&gt;&lt;property id=&quot;20300&quot; value=&quot;Slide 26 - &amp;quot;IV. CÂN BẰNG NƯỚC VÀ TƯỚI TIÊU HỢP LÍ CHO CÂY TRỒNG&amp;quot;&quot;/&gt;&lt;property id=&quot;20307&quot; value=&quot;277&quot;/&gt;&lt;/object&gt;&lt;object type=&quot;3&quot; unique_id=&quot;10581&quot;&gt;&lt;property id=&quot;20148&quot; value=&quot;5&quot;/&gt;&lt;property id=&quot;20300&quot; value=&quot;Slide 27&quot;/&gt;&lt;property id=&quot;20307&quot; value=&quot;275&quot;/&gt;&lt;/object&gt;&lt;object type=&quot;3&quot; unique_id=&quot;10901&quot;&gt;&lt;property id=&quot;20148&quot; value=&quot;5&quot;/&gt;&lt;property id=&quot;20300&quot; value=&quot;Slide 28 - &amp;quot;Cuûng coá&amp;quot;&quot;/&gt;&lt;property id=&quot;20307&quot; value=&quot;284&quot;/&gt;&lt;/object&gt;&lt;object type=&quot;3&quot; unique_id=&quot;10902&quot;&gt;&lt;property id=&quot;20148&quot; value=&quot;5&quot;/&gt;&lt;property id=&quot;20300&quot; value=&quot;Slide 29&quot;/&gt;&lt;property id=&quot;20307&quot; value=&quot;285&quot;/&gt;&lt;/object&gt;&lt;object type=&quot;3&quot; unique_id=&quot;10903&quot;&gt;&lt;property id=&quot;20148&quot; value=&quot;5&quot;/&gt;&lt;property id=&quot;20300&quot; value=&quot;Slide 30&quot;/&gt;&lt;property id=&quot;20307&quot; value=&quot;286&quot;/&gt;&lt;/object&gt;&lt;object type=&quot;3&quot; unique_id=&quot;10904&quot;&gt;&lt;property id=&quot;20148&quot; value=&quot;5&quot;/&gt;&lt;property id=&quot;20300&quot; value=&quot;Slide 31&quot;/&gt;&lt;property id=&quot;20307&quot; value=&quot;287&quot;/&gt;&lt;/object&gt;&lt;object type=&quot;3&quot; unique_id=&quot;10905&quot;&gt;&lt;property id=&quot;20148&quot; value=&quot;5&quot;/&gt;&lt;property id=&quot;20300&quot; value=&quot;Slide 32&quot;/&gt;&lt;property id=&quot;20307&quot; value=&quot;288&quot;/&gt;&lt;/object&gt;&lt;object type=&quot;3&quot; unique_id=&quot;10906&quot;&gt;&lt;property id=&quot;20148&quot; value=&quot;5&quot;/&gt;&lt;property id=&quot;20300&quot; value=&quot;Slide 33&quot;/&gt;&lt;property id=&quot;20307&quot; value=&quot;289&quot;/&gt;&lt;/object&gt;&lt;object type=&quot;3&quot; unique_id=&quot;10907&quot;&gt;&lt;property id=&quot;20148&quot; value=&quot;5&quot;/&gt;&lt;property id=&quot;20300&quot; value=&quot;Slide 34&quot;/&gt;&lt;property id=&quot;20307&quot; value=&quot;290&quot;/&gt;&lt;/object&gt;&lt;object type=&quot;3&quot; unique_id=&quot;10908&quot;&gt;&lt;property id=&quot;20148&quot; value=&quot;5&quot;/&gt;&lt;property id=&quot;20300&quot; value=&quot;Slide 35&quot;/&gt;&lt;property id=&quot;20307&quot; value=&quot;291&quot;/&gt;&lt;/object&gt;&lt;object type=&quot;3&quot; unique_id=&quot;11131&quot;&gt;&lt;property id=&quot;20148&quot; value=&quot;5&quot;/&gt;&lt;property id=&quot;20300&quot; value=&quot;Slide 36 - &amp;quot;Caûm ôn thaày coâ vaø caùc baïn! &amp;quot;&quot;/&gt;&lt;property id=&quot;20307&quot; value=&quot;292&quot;/&gt;&lt;/object&gt;&lt;/object&gt;&lt;object type=&quot;8&quot; unique_id=&quot;10141&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3.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4.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1373</Words>
  <Application>Microsoft Office PowerPoint</Application>
  <PresentationFormat>On-screen Show (4:3)</PresentationFormat>
  <Paragraphs>108</Paragraphs>
  <Slides>27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Wingdings</vt:lpstr>
      <vt:lpstr>Times New Roman</vt:lpstr>
      <vt:lpstr>Vni 14 AlexBrush</vt:lpstr>
      <vt:lpstr>Arial Black</vt:lpstr>
      <vt:lpstr>Cold Night for Alligators</vt:lpstr>
      <vt:lpstr>Calibri</vt:lpstr>
      <vt:lpstr>Copperplate Gothic Bold</vt:lpstr>
      <vt:lpstr>Impact</vt:lpstr>
      <vt:lpstr>Тема Office</vt:lpstr>
      <vt:lpstr>- Động lực nào giúp dòng nước và các ion khoáng di chuyển được từ rễ lên lá ?</vt:lpstr>
      <vt:lpstr>- Quá trình thoát hơi nước ở lá diễn ra như thế nào?</vt:lpstr>
      <vt:lpstr>BÀI 3:  THOÁT HƠI NƯỚC</vt:lpstr>
      <vt:lpstr>I. VAI TRÒ CỦA QUÁ TRÌNH THOÁT HƠI NƯỚC</vt:lpstr>
      <vt:lpstr>VAI TRÒ CỦA QUÁ TRÌNH THOÁT HƠI NƯỚC</vt:lpstr>
      <vt:lpstr>Vai trò của quá trình thoát hơi nước</vt:lpstr>
      <vt:lpstr>Vai trò của quá trình thoát hơi nước</vt:lpstr>
      <vt:lpstr>Vai trò của quá trình thoát hơi nước</vt:lpstr>
      <vt:lpstr>Vai trò của quá trình thoát hơi nước</vt:lpstr>
      <vt:lpstr>Vai trò của quá trình thoát hơi nước</vt:lpstr>
      <vt:lpstr>II. THOÁT HƠI NƯỚC QUA LÁ</vt:lpstr>
      <vt:lpstr>2. Hai con đường thoát hơi nước: Qua khí khổng và qua cutin</vt:lpstr>
      <vt:lpstr>Cơ chế thoát hơi nước qua khí khổng: </vt:lpstr>
      <vt:lpstr>Cơ chế thoát hơi nước qua khí khổng: Phụ thuộc hàm lượng nước trong tế bào khí khổng. </vt:lpstr>
      <vt:lpstr>-Thoát hơi nước qua cutin trên biểu bì lá</vt:lpstr>
      <vt:lpstr>III. CÁC TÁC NHÂN ẢNH HƯỞNG ĐẾN QUÁ TRÌNH THOÁT HƠI NƯỚC</vt:lpstr>
      <vt:lpstr>Trong các tác nhân đó, tác nhân nào quan trọng nhất? Tại sao?</vt:lpstr>
      <vt:lpstr>IV. CÂN BẰNG NƯỚC VÀ TƯỚI TIÊU HỢP LÍ CHO CÂY TRỒNG</vt:lpstr>
      <vt:lpstr>Cuûng coá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Chào tạm biệt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1</dc:creator>
  <cp:lastModifiedBy>Steven</cp:lastModifiedBy>
  <cp:revision>54</cp:revision>
  <dcterms:created xsi:type="dcterms:W3CDTF">2013-08-06T09:18:00Z</dcterms:created>
  <dcterms:modified xsi:type="dcterms:W3CDTF">2021-09-18T07:36:55Z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1033-11.2.0.10323</vt:lpwstr>
  </property>
  <property fmtid="{D5CDD505-2E9C-101B-9397-08002B2CF9AE}" pid="3" name="ICV">
    <vt:lpwstr>5A0ED3D3914247DBB901AAF676A249F6</vt:lpwstr>
  </property>
</Properties>
</file>